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7" r:id="rId4"/>
    <p:sldId id="278" r:id="rId5"/>
    <p:sldId id="279" r:id="rId6"/>
    <p:sldId id="280" r:id="rId7"/>
    <p:sldId id="284" r:id="rId8"/>
    <p:sldId id="283" r:id="rId9"/>
    <p:sldId id="285" r:id="rId10"/>
    <p:sldId id="286" r:id="rId11"/>
    <p:sldId id="281" r:id="rId12"/>
    <p:sldId id="28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77F8FB-C5E9-427D-8760-4927A7C4BD32}" v="910" dt="2020-03-23T21:22:14.712"/>
    <p1510:client id="{0381986F-BE67-40C5-9E51-B2532269C0AD}" v="24" dt="2020-03-24T16:09:58.6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79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8" d="100"/>
          <a:sy n="98" d="100"/>
        </p:scale>
        <p:origin x="340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y Calazans" userId="412105d9470b72c3" providerId="LiveId" clId="{0381986F-BE67-40C5-9E51-B2532269C0AD}"/>
    <pc:docChg chg="modSld">
      <pc:chgData name="Ney Calazans" userId="412105d9470b72c3" providerId="LiveId" clId="{0381986F-BE67-40C5-9E51-B2532269C0AD}" dt="2020-03-24T16:10:40.178" v="163" actId="20577"/>
      <pc:docMkLst>
        <pc:docMk/>
      </pc:docMkLst>
      <pc:sldChg chg="modSp">
        <pc:chgData name="Ney Calazans" userId="412105d9470b72c3" providerId="LiveId" clId="{0381986F-BE67-40C5-9E51-B2532269C0AD}" dt="2020-03-24T15:59:38.508" v="12" actId="20577"/>
        <pc:sldMkLst>
          <pc:docMk/>
          <pc:sldMk cId="1209167769" sldId="257"/>
        </pc:sldMkLst>
        <pc:spChg chg="mod">
          <ac:chgData name="Ney Calazans" userId="412105d9470b72c3" providerId="LiveId" clId="{0381986F-BE67-40C5-9E51-B2532269C0AD}" dt="2020-03-24T15:59:38.508" v="12" actId="20577"/>
          <ac:spMkLst>
            <pc:docMk/>
            <pc:sldMk cId="1209167769" sldId="257"/>
            <ac:spMk id="6" creationId="{F9D3C8FE-5FB2-4BF4-9978-38FD575F134B}"/>
          </ac:spMkLst>
        </pc:spChg>
      </pc:sldChg>
      <pc:sldChg chg="modSp">
        <pc:chgData name="Ney Calazans" userId="412105d9470b72c3" providerId="LiveId" clId="{0381986F-BE67-40C5-9E51-B2532269C0AD}" dt="2020-03-24T16:00:31.239" v="15" actId="790"/>
        <pc:sldMkLst>
          <pc:docMk/>
          <pc:sldMk cId="3161119697" sldId="279"/>
        </pc:sldMkLst>
        <pc:spChg chg="mod">
          <ac:chgData name="Ney Calazans" userId="412105d9470b72c3" providerId="LiveId" clId="{0381986F-BE67-40C5-9E51-B2532269C0AD}" dt="2020-03-24T16:00:31.239" v="15" actId="790"/>
          <ac:spMkLst>
            <pc:docMk/>
            <pc:sldMk cId="3161119697" sldId="279"/>
            <ac:spMk id="6" creationId="{F9D3C8FE-5FB2-4BF4-9978-38FD575F134B}"/>
          </ac:spMkLst>
        </pc:spChg>
        <pc:spChg chg="mod">
          <ac:chgData name="Ney Calazans" userId="412105d9470b72c3" providerId="LiveId" clId="{0381986F-BE67-40C5-9E51-B2532269C0AD}" dt="2020-03-24T16:00:22.099" v="13" actId="790"/>
          <ac:spMkLst>
            <pc:docMk/>
            <pc:sldMk cId="3161119697" sldId="279"/>
            <ac:spMk id="9" creationId="{D0215E37-9894-4213-9547-A628F5D77B5C}"/>
          </ac:spMkLst>
        </pc:spChg>
        <pc:spChg chg="mod">
          <ac:chgData name="Ney Calazans" userId="412105d9470b72c3" providerId="LiveId" clId="{0381986F-BE67-40C5-9E51-B2532269C0AD}" dt="2020-03-24T16:00:26.516" v="14" actId="790"/>
          <ac:spMkLst>
            <pc:docMk/>
            <pc:sldMk cId="3161119697" sldId="279"/>
            <ac:spMk id="10" creationId="{2C3C037B-5BA1-4291-B095-E45ECFCFAB9E}"/>
          </ac:spMkLst>
        </pc:spChg>
      </pc:sldChg>
      <pc:sldChg chg="modSp">
        <pc:chgData name="Ney Calazans" userId="412105d9470b72c3" providerId="LiveId" clId="{0381986F-BE67-40C5-9E51-B2532269C0AD}" dt="2020-03-24T16:00:36.696" v="16" actId="790"/>
        <pc:sldMkLst>
          <pc:docMk/>
          <pc:sldMk cId="1640777620" sldId="280"/>
        </pc:sldMkLst>
        <pc:spChg chg="mod">
          <ac:chgData name="Ney Calazans" userId="412105d9470b72c3" providerId="LiveId" clId="{0381986F-BE67-40C5-9E51-B2532269C0AD}" dt="2020-03-24T16:00:36.696" v="16" actId="790"/>
          <ac:spMkLst>
            <pc:docMk/>
            <pc:sldMk cId="1640777620" sldId="280"/>
            <ac:spMk id="6" creationId="{F9D3C8FE-5FB2-4BF4-9978-38FD575F134B}"/>
          </ac:spMkLst>
        </pc:spChg>
      </pc:sldChg>
      <pc:sldChg chg="modSp">
        <pc:chgData name="Ney Calazans" userId="412105d9470b72c3" providerId="LiveId" clId="{0381986F-BE67-40C5-9E51-B2532269C0AD}" dt="2020-03-24T16:09:12.384" v="154" actId="1076"/>
        <pc:sldMkLst>
          <pc:docMk/>
          <pc:sldMk cId="3929828781" sldId="281"/>
        </pc:sldMkLst>
        <pc:spChg chg="mod">
          <ac:chgData name="Ney Calazans" userId="412105d9470b72c3" providerId="LiveId" clId="{0381986F-BE67-40C5-9E51-B2532269C0AD}" dt="2020-03-24T16:09:12.384" v="154" actId="1076"/>
          <ac:spMkLst>
            <pc:docMk/>
            <pc:sldMk cId="3929828781" sldId="281"/>
            <ac:spMk id="3" creationId="{68794F8C-A603-4B95-AF53-81F232759F54}"/>
          </ac:spMkLst>
        </pc:spChg>
        <pc:spChg chg="mod">
          <ac:chgData name="Ney Calazans" userId="412105d9470b72c3" providerId="LiveId" clId="{0381986F-BE67-40C5-9E51-B2532269C0AD}" dt="2020-03-24T16:09:01.459" v="153" actId="790"/>
          <ac:spMkLst>
            <pc:docMk/>
            <pc:sldMk cId="3929828781" sldId="281"/>
            <ac:spMk id="6" creationId="{F9D3C8FE-5FB2-4BF4-9978-38FD575F134B}"/>
          </ac:spMkLst>
        </pc:spChg>
      </pc:sldChg>
      <pc:sldChg chg="modSp">
        <pc:chgData name="Ney Calazans" userId="412105d9470b72c3" providerId="LiveId" clId="{0381986F-BE67-40C5-9E51-B2532269C0AD}" dt="2020-03-24T16:10:40.178" v="163" actId="20577"/>
        <pc:sldMkLst>
          <pc:docMk/>
          <pc:sldMk cId="2483068750" sldId="282"/>
        </pc:sldMkLst>
        <pc:spChg chg="mod">
          <ac:chgData name="Ney Calazans" userId="412105d9470b72c3" providerId="LiveId" clId="{0381986F-BE67-40C5-9E51-B2532269C0AD}" dt="2020-03-24T16:10:40.178" v="163" actId="20577"/>
          <ac:spMkLst>
            <pc:docMk/>
            <pc:sldMk cId="2483068750" sldId="282"/>
            <ac:spMk id="3" creationId="{6C2DE25D-FDF3-4E02-9148-AEE084CF19F2}"/>
          </ac:spMkLst>
        </pc:spChg>
        <pc:spChg chg="mod">
          <ac:chgData name="Ney Calazans" userId="412105d9470b72c3" providerId="LiveId" clId="{0381986F-BE67-40C5-9E51-B2532269C0AD}" dt="2020-03-24T16:10:03.755" v="159" actId="790"/>
          <ac:spMkLst>
            <pc:docMk/>
            <pc:sldMk cId="2483068750" sldId="282"/>
            <ac:spMk id="11" creationId="{57AF66B3-0784-402A-A2A2-4EAECA7A213D}"/>
          </ac:spMkLst>
        </pc:spChg>
        <pc:spChg chg="mod">
          <ac:chgData name="Ney Calazans" userId="412105d9470b72c3" providerId="LiveId" clId="{0381986F-BE67-40C5-9E51-B2532269C0AD}" dt="2020-03-24T16:09:45.854" v="156" actId="790"/>
          <ac:spMkLst>
            <pc:docMk/>
            <pc:sldMk cId="2483068750" sldId="282"/>
            <ac:spMk id="15" creationId="{0250E720-27D7-475F-ADB1-54A53DD8CE8A}"/>
          </ac:spMkLst>
        </pc:spChg>
        <pc:spChg chg="mod">
          <ac:chgData name="Ney Calazans" userId="412105d9470b72c3" providerId="LiveId" clId="{0381986F-BE67-40C5-9E51-B2532269C0AD}" dt="2020-03-24T16:09:45.854" v="156" actId="790"/>
          <ac:spMkLst>
            <pc:docMk/>
            <pc:sldMk cId="2483068750" sldId="282"/>
            <ac:spMk id="24" creationId="{790B5A4B-2346-4B2C-BF46-2CC3BF71E194}"/>
          </ac:spMkLst>
        </pc:spChg>
        <pc:spChg chg="mod">
          <ac:chgData name="Ney Calazans" userId="412105d9470b72c3" providerId="LiveId" clId="{0381986F-BE67-40C5-9E51-B2532269C0AD}" dt="2020-03-24T16:09:45.854" v="156" actId="790"/>
          <ac:spMkLst>
            <pc:docMk/>
            <pc:sldMk cId="2483068750" sldId="282"/>
            <ac:spMk id="25" creationId="{C8DC9E21-FBAA-4C35-9CAC-492E2CB007C0}"/>
          </ac:spMkLst>
        </pc:spChg>
        <pc:spChg chg="mod">
          <ac:chgData name="Ney Calazans" userId="412105d9470b72c3" providerId="LiveId" clId="{0381986F-BE67-40C5-9E51-B2532269C0AD}" dt="2020-03-24T16:10:08.811" v="160" actId="790"/>
          <ac:spMkLst>
            <pc:docMk/>
            <pc:sldMk cId="2483068750" sldId="282"/>
            <ac:spMk id="28" creationId="{4371A5BD-C3CD-4A64-AABC-4EB4FCC1A5FD}"/>
          </ac:spMkLst>
        </pc:spChg>
        <pc:graphicFrameChg chg="mod">
          <ac:chgData name="Ney Calazans" userId="412105d9470b72c3" providerId="LiveId" clId="{0381986F-BE67-40C5-9E51-B2532269C0AD}" dt="2020-03-24T16:09:58.603" v="158" actId="790"/>
          <ac:graphicFrameMkLst>
            <pc:docMk/>
            <pc:sldMk cId="2483068750" sldId="282"/>
            <ac:graphicFrameMk id="8" creationId="{4A539B93-89E9-4A60-B865-D0D40F403F86}"/>
          </ac:graphicFrameMkLst>
        </pc:graphicFrameChg>
        <pc:cxnChg chg="mod">
          <ac:chgData name="Ney Calazans" userId="412105d9470b72c3" providerId="LiveId" clId="{0381986F-BE67-40C5-9E51-B2532269C0AD}" dt="2020-03-24T16:10:10.402" v="161" actId="1076"/>
          <ac:cxnSpMkLst>
            <pc:docMk/>
            <pc:sldMk cId="2483068750" sldId="282"/>
            <ac:cxnSpMk id="23" creationId="{32585FB9-BB73-4208-B6CF-FA986ADDC0AE}"/>
          </ac:cxnSpMkLst>
        </pc:cxnChg>
      </pc:sldChg>
      <pc:sldChg chg="modSp">
        <pc:chgData name="Ney Calazans" userId="412105d9470b72c3" providerId="LiveId" clId="{0381986F-BE67-40C5-9E51-B2532269C0AD}" dt="2020-03-24T16:06:25.329" v="131" actId="6549"/>
        <pc:sldMkLst>
          <pc:docMk/>
          <pc:sldMk cId="2126969853" sldId="283"/>
        </pc:sldMkLst>
        <pc:spChg chg="mod">
          <ac:chgData name="Ney Calazans" userId="412105d9470b72c3" providerId="LiveId" clId="{0381986F-BE67-40C5-9E51-B2532269C0AD}" dt="2020-03-24T16:06:25.329" v="131" actId="6549"/>
          <ac:spMkLst>
            <pc:docMk/>
            <pc:sldMk cId="2126969853" sldId="283"/>
            <ac:spMk id="6" creationId="{F9D3C8FE-5FB2-4BF4-9978-38FD575F134B}"/>
          </ac:spMkLst>
        </pc:spChg>
      </pc:sldChg>
      <pc:sldChg chg="modSp">
        <pc:chgData name="Ney Calazans" userId="412105d9470b72c3" providerId="LiveId" clId="{0381986F-BE67-40C5-9E51-B2532269C0AD}" dt="2020-03-24T16:00:47.861" v="17" actId="790"/>
        <pc:sldMkLst>
          <pc:docMk/>
          <pc:sldMk cId="3334755629" sldId="284"/>
        </pc:sldMkLst>
        <pc:spChg chg="mod">
          <ac:chgData name="Ney Calazans" userId="412105d9470b72c3" providerId="LiveId" clId="{0381986F-BE67-40C5-9E51-B2532269C0AD}" dt="2020-03-24T16:00:47.861" v="17" actId="790"/>
          <ac:spMkLst>
            <pc:docMk/>
            <pc:sldMk cId="3334755629" sldId="284"/>
            <ac:spMk id="6" creationId="{F9D3C8FE-5FB2-4BF4-9978-38FD575F134B}"/>
          </ac:spMkLst>
        </pc:spChg>
      </pc:sldChg>
      <pc:sldChg chg="modSp">
        <pc:chgData name="Ney Calazans" userId="412105d9470b72c3" providerId="LiveId" clId="{0381986F-BE67-40C5-9E51-B2532269C0AD}" dt="2020-03-24T16:06:44.301" v="132" actId="790"/>
        <pc:sldMkLst>
          <pc:docMk/>
          <pc:sldMk cId="768498666" sldId="285"/>
        </pc:sldMkLst>
        <pc:spChg chg="mod">
          <ac:chgData name="Ney Calazans" userId="412105d9470b72c3" providerId="LiveId" clId="{0381986F-BE67-40C5-9E51-B2532269C0AD}" dt="2020-03-24T16:06:44.301" v="132" actId="790"/>
          <ac:spMkLst>
            <pc:docMk/>
            <pc:sldMk cId="768498666" sldId="285"/>
            <ac:spMk id="6" creationId="{F9D3C8FE-5FB2-4BF4-9978-38FD575F134B}"/>
          </ac:spMkLst>
        </pc:spChg>
      </pc:sldChg>
      <pc:sldChg chg="modSp">
        <pc:chgData name="Ney Calazans" userId="412105d9470b72c3" providerId="LiveId" clId="{0381986F-BE67-40C5-9E51-B2532269C0AD}" dt="2020-03-24T16:06:53.226" v="133" actId="790"/>
        <pc:sldMkLst>
          <pc:docMk/>
          <pc:sldMk cId="2024876206" sldId="286"/>
        </pc:sldMkLst>
        <pc:spChg chg="mod">
          <ac:chgData name="Ney Calazans" userId="412105d9470b72c3" providerId="LiveId" clId="{0381986F-BE67-40C5-9E51-B2532269C0AD}" dt="2020-03-24T16:06:53.226" v="133" actId="790"/>
          <ac:spMkLst>
            <pc:docMk/>
            <pc:sldMk cId="2024876206" sldId="286"/>
            <ac:spMk id="6" creationId="{F9D3C8FE-5FB2-4BF4-9978-38FD575F134B}"/>
          </ac:spMkLst>
        </pc:spChg>
      </pc:sldChg>
    </pc:docChg>
  </pc:docChgLst>
  <pc:docChgLst>
    <pc:chgData name="Ney Calazans" userId="412105d9470b72c3" providerId="LiveId" clId="{0177F8FB-C5E9-427D-8760-4927A7C4BD32}"/>
    <pc:docChg chg="undo redo custSel addSld delSld modSld">
      <pc:chgData name="Ney Calazans" userId="412105d9470b72c3" providerId="LiveId" clId="{0177F8FB-C5E9-427D-8760-4927A7C4BD32}" dt="2020-03-23T21:23:58.733" v="11009" actId="166"/>
      <pc:docMkLst>
        <pc:docMk/>
      </pc:docMkLst>
      <pc:sldChg chg="modSp">
        <pc:chgData name="Ney Calazans" userId="412105d9470b72c3" providerId="LiveId" clId="{0177F8FB-C5E9-427D-8760-4927A7C4BD32}" dt="2020-03-23T16:40:40.816" v="2274" actId="114"/>
        <pc:sldMkLst>
          <pc:docMk/>
          <pc:sldMk cId="3224852563" sldId="256"/>
        </pc:sldMkLst>
        <pc:spChg chg="mod">
          <ac:chgData name="Ney Calazans" userId="412105d9470b72c3" providerId="LiveId" clId="{0177F8FB-C5E9-427D-8760-4927A7C4BD32}" dt="2020-03-23T16:40:40.816" v="2274" actId="114"/>
          <ac:spMkLst>
            <pc:docMk/>
            <pc:sldMk cId="3224852563" sldId="256"/>
            <ac:spMk id="3" creationId="{00000000-0000-0000-0000-000000000000}"/>
          </ac:spMkLst>
        </pc:spChg>
      </pc:sldChg>
      <pc:sldChg chg="addSp delSp modSp">
        <pc:chgData name="Ney Calazans" userId="412105d9470b72c3" providerId="LiveId" clId="{0177F8FB-C5E9-427D-8760-4927A7C4BD32}" dt="2020-03-23T20:37:44.460" v="10515" actId="20577"/>
        <pc:sldMkLst>
          <pc:docMk/>
          <pc:sldMk cId="1209167769" sldId="257"/>
        </pc:sldMkLst>
        <pc:spChg chg="mod">
          <ac:chgData name="Ney Calazans" userId="412105d9470b72c3" providerId="LiveId" clId="{0177F8FB-C5E9-427D-8760-4927A7C4BD32}" dt="2020-03-23T15:43:02.922" v="2205" actId="122"/>
          <ac:spMkLst>
            <pc:docMk/>
            <pc:sldMk cId="1209167769" sldId="257"/>
            <ac:spMk id="2" creationId="{00000000-0000-0000-0000-000000000000}"/>
          </ac:spMkLst>
        </pc:spChg>
        <pc:spChg chg="add del">
          <ac:chgData name="Ney Calazans" userId="412105d9470b72c3" providerId="LiveId" clId="{0177F8FB-C5E9-427D-8760-4927A7C4BD32}" dt="2020-03-18T19:20:37.306" v="796"/>
          <ac:spMkLst>
            <pc:docMk/>
            <pc:sldMk cId="1209167769" sldId="257"/>
            <ac:spMk id="3" creationId="{B2C17FE8-3AEC-4D7A-8183-08D00038FFBB}"/>
          </ac:spMkLst>
        </pc:spChg>
        <pc:spChg chg="mod">
          <ac:chgData name="Ney Calazans" userId="412105d9470b72c3" providerId="LiveId" clId="{0177F8FB-C5E9-427D-8760-4927A7C4BD32}" dt="2020-03-23T20:37:44.460" v="10515" actId="20577"/>
          <ac:spMkLst>
            <pc:docMk/>
            <pc:sldMk cId="1209167769" sldId="257"/>
            <ac:spMk id="6" creationId="{F9D3C8FE-5FB2-4BF4-9978-38FD575F134B}"/>
          </ac:spMkLst>
        </pc:spChg>
      </pc:sldChg>
      <pc:sldChg chg="del">
        <pc:chgData name="Ney Calazans" userId="412105d9470b72c3" providerId="LiveId" clId="{0177F8FB-C5E9-427D-8760-4927A7C4BD32}" dt="2020-03-23T17:30:20.123" v="4528" actId="2696"/>
        <pc:sldMkLst>
          <pc:docMk/>
          <pc:sldMk cId="4130519784" sldId="258"/>
        </pc:sldMkLst>
      </pc:sldChg>
      <pc:sldChg chg="del">
        <pc:chgData name="Ney Calazans" userId="412105d9470b72c3" providerId="LiveId" clId="{0177F8FB-C5E9-427D-8760-4927A7C4BD32}" dt="2020-03-23T17:30:24.788" v="4529" actId="2696"/>
        <pc:sldMkLst>
          <pc:docMk/>
          <pc:sldMk cId="141421433" sldId="259"/>
        </pc:sldMkLst>
      </pc:sldChg>
      <pc:sldChg chg="del">
        <pc:chgData name="Ney Calazans" userId="412105d9470b72c3" providerId="LiveId" clId="{0177F8FB-C5E9-427D-8760-4927A7C4BD32}" dt="2020-03-23T17:30:27.235" v="4530" actId="2696"/>
        <pc:sldMkLst>
          <pc:docMk/>
          <pc:sldMk cId="2196863382" sldId="260"/>
        </pc:sldMkLst>
      </pc:sldChg>
      <pc:sldChg chg="del">
        <pc:chgData name="Ney Calazans" userId="412105d9470b72c3" providerId="LiveId" clId="{0177F8FB-C5E9-427D-8760-4927A7C4BD32}" dt="2020-03-23T17:30:29.271" v="4531" actId="2696"/>
        <pc:sldMkLst>
          <pc:docMk/>
          <pc:sldMk cId="894082917" sldId="261"/>
        </pc:sldMkLst>
      </pc:sldChg>
      <pc:sldChg chg="del">
        <pc:chgData name="Ney Calazans" userId="412105d9470b72c3" providerId="LiveId" clId="{0177F8FB-C5E9-427D-8760-4927A7C4BD32}" dt="2020-03-23T17:30:41.904" v="4534" actId="2696"/>
        <pc:sldMkLst>
          <pc:docMk/>
          <pc:sldMk cId="183459315" sldId="262"/>
        </pc:sldMkLst>
      </pc:sldChg>
      <pc:sldChg chg="del">
        <pc:chgData name="Ney Calazans" userId="412105d9470b72c3" providerId="LiveId" clId="{0177F8FB-C5E9-427D-8760-4927A7C4BD32}" dt="2020-03-23T17:30:39.932" v="4533" actId="2696"/>
        <pc:sldMkLst>
          <pc:docMk/>
          <pc:sldMk cId="3901851626" sldId="263"/>
        </pc:sldMkLst>
      </pc:sldChg>
      <pc:sldChg chg="del">
        <pc:chgData name="Ney Calazans" userId="412105d9470b72c3" providerId="LiveId" clId="{0177F8FB-C5E9-427D-8760-4927A7C4BD32}" dt="2020-03-23T17:30:43.582" v="4535" actId="2696"/>
        <pc:sldMkLst>
          <pc:docMk/>
          <pc:sldMk cId="1931700167" sldId="264"/>
        </pc:sldMkLst>
      </pc:sldChg>
      <pc:sldChg chg="del">
        <pc:chgData name="Ney Calazans" userId="412105d9470b72c3" providerId="LiveId" clId="{0177F8FB-C5E9-427D-8760-4927A7C4BD32}" dt="2020-03-23T19:56:12.796" v="7193" actId="2696"/>
        <pc:sldMkLst>
          <pc:docMk/>
          <pc:sldMk cId="2931691135" sldId="265"/>
        </pc:sldMkLst>
      </pc:sldChg>
      <pc:sldChg chg="del">
        <pc:chgData name="Ney Calazans" userId="412105d9470b72c3" providerId="LiveId" clId="{0177F8FB-C5E9-427D-8760-4927A7C4BD32}" dt="2020-03-23T17:30:45.318" v="4536" actId="2696"/>
        <pc:sldMkLst>
          <pc:docMk/>
          <pc:sldMk cId="2520144072" sldId="266"/>
        </pc:sldMkLst>
      </pc:sldChg>
      <pc:sldChg chg="del">
        <pc:chgData name="Ney Calazans" userId="412105d9470b72c3" providerId="LiveId" clId="{0177F8FB-C5E9-427D-8760-4927A7C4BD32}" dt="2020-03-23T17:30:47.111" v="4537" actId="2696"/>
        <pc:sldMkLst>
          <pc:docMk/>
          <pc:sldMk cId="967799179" sldId="267"/>
        </pc:sldMkLst>
      </pc:sldChg>
      <pc:sldChg chg="del">
        <pc:chgData name="Ney Calazans" userId="412105d9470b72c3" providerId="LiveId" clId="{0177F8FB-C5E9-427D-8760-4927A7C4BD32}" dt="2020-03-23T20:48:07.403" v="10648" actId="2696"/>
        <pc:sldMkLst>
          <pc:docMk/>
          <pc:sldMk cId="3052277587" sldId="268"/>
        </pc:sldMkLst>
      </pc:sldChg>
      <pc:sldChg chg="del">
        <pc:chgData name="Ney Calazans" userId="412105d9470b72c3" providerId="LiveId" clId="{0177F8FB-C5E9-427D-8760-4927A7C4BD32}" dt="2020-03-23T19:56:29.946" v="7194" actId="2696"/>
        <pc:sldMkLst>
          <pc:docMk/>
          <pc:sldMk cId="3447333402" sldId="269"/>
        </pc:sldMkLst>
      </pc:sldChg>
      <pc:sldChg chg="del">
        <pc:chgData name="Ney Calazans" userId="412105d9470b72c3" providerId="LiveId" clId="{0177F8FB-C5E9-427D-8760-4927A7C4BD32}" dt="2020-03-23T20:48:10.974" v="10650" actId="2696"/>
        <pc:sldMkLst>
          <pc:docMk/>
          <pc:sldMk cId="1955510950" sldId="270"/>
        </pc:sldMkLst>
      </pc:sldChg>
      <pc:sldChg chg="del">
        <pc:chgData name="Ney Calazans" userId="412105d9470b72c3" providerId="LiveId" clId="{0177F8FB-C5E9-427D-8760-4927A7C4BD32}" dt="2020-03-23T20:48:11.858" v="10651" actId="2696"/>
        <pc:sldMkLst>
          <pc:docMk/>
          <pc:sldMk cId="3674946999" sldId="271"/>
        </pc:sldMkLst>
      </pc:sldChg>
      <pc:sldChg chg="del">
        <pc:chgData name="Ney Calazans" userId="412105d9470b72c3" providerId="LiveId" clId="{0177F8FB-C5E9-427D-8760-4927A7C4BD32}" dt="2020-03-23T20:48:12.671" v="10652" actId="2696"/>
        <pc:sldMkLst>
          <pc:docMk/>
          <pc:sldMk cId="428892119" sldId="272"/>
        </pc:sldMkLst>
      </pc:sldChg>
      <pc:sldChg chg="del">
        <pc:chgData name="Ney Calazans" userId="412105d9470b72c3" providerId="LiveId" clId="{0177F8FB-C5E9-427D-8760-4927A7C4BD32}" dt="2020-03-23T17:30:35.342" v="4532" actId="2696"/>
        <pc:sldMkLst>
          <pc:docMk/>
          <pc:sldMk cId="2457895185" sldId="273"/>
        </pc:sldMkLst>
      </pc:sldChg>
      <pc:sldChg chg="del">
        <pc:chgData name="Ney Calazans" userId="412105d9470b72c3" providerId="LiveId" clId="{0177F8FB-C5E9-427D-8760-4927A7C4BD32}" dt="2020-03-23T20:48:09.706" v="10649" actId="2696"/>
        <pc:sldMkLst>
          <pc:docMk/>
          <pc:sldMk cId="303366123" sldId="274"/>
        </pc:sldMkLst>
      </pc:sldChg>
      <pc:sldChg chg="del">
        <pc:chgData name="Ney Calazans" userId="412105d9470b72c3" providerId="LiveId" clId="{0177F8FB-C5E9-427D-8760-4927A7C4BD32}" dt="2020-03-23T20:48:13.680" v="10653" actId="2696"/>
        <pc:sldMkLst>
          <pc:docMk/>
          <pc:sldMk cId="3090936394" sldId="275"/>
        </pc:sldMkLst>
      </pc:sldChg>
      <pc:sldChg chg="del">
        <pc:chgData name="Ney Calazans" userId="412105d9470b72c3" providerId="LiveId" clId="{0177F8FB-C5E9-427D-8760-4927A7C4BD32}" dt="2020-03-23T20:48:15.062" v="10654" actId="2696"/>
        <pc:sldMkLst>
          <pc:docMk/>
          <pc:sldMk cId="2919193084" sldId="276"/>
        </pc:sldMkLst>
      </pc:sldChg>
      <pc:sldChg chg="addSp modSp add modAnim">
        <pc:chgData name="Ney Calazans" userId="412105d9470b72c3" providerId="LiveId" clId="{0177F8FB-C5E9-427D-8760-4927A7C4BD32}" dt="2020-03-23T15:42:56.055" v="2204" actId="122"/>
        <pc:sldMkLst>
          <pc:docMk/>
          <pc:sldMk cId="2010254855" sldId="277"/>
        </pc:sldMkLst>
        <pc:spChg chg="mod">
          <ac:chgData name="Ney Calazans" userId="412105d9470b72c3" providerId="LiveId" clId="{0177F8FB-C5E9-427D-8760-4927A7C4BD32}" dt="2020-03-23T15:42:56.055" v="2204" actId="122"/>
          <ac:spMkLst>
            <pc:docMk/>
            <pc:sldMk cId="2010254855" sldId="277"/>
            <ac:spMk id="2" creationId="{00000000-0000-0000-0000-000000000000}"/>
          </ac:spMkLst>
        </pc:spChg>
        <pc:spChg chg="mod">
          <ac:chgData name="Ney Calazans" userId="412105d9470b72c3" providerId="LiveId" clId="{0177F8FB-C5E9-427D-8760-4927A7C4BD32}" dt="2020-03-18T20:59:04.543" v="1773" actId="20577"/>
          <ac:spMkLst>
            <pc:docMk/>
            <pc:sldMk cId="2010254855" sldId="277"/>
            <ac:spMk id="6" creationId="{F9D3C8FE-5FB2-4BF4-9978-38FD575F134B}"/>
          </ac:spMkLst>
        </pc:spChg>
        <pc:picChg chg="add mod">
          <ac:chgData name="Ney Calazans" userId="412105d9470b72c3" providerId="LiveId" clId="{0177F8FB-C5E9-427D-8760-4927A7C4BD32}" dt="2020-03-18T20:47:33.231" v="1733" actId="14100"/>
          <ac:picMkLst>
            <pc:docMk/>
            <pc:sldMk cId="2010254855" sldId="277"/>
            <ac:picMk id="1026" creationId="{2D9E230B-E146-44A4-8FCE-C2D183486D55}"/>
          </ac:picMkLst>
        </pc:picChg>
        <pc:picChg chg="add mod">
          <ac:chgData name="Ney Calazans" userId="412105d9470b72c3" providerId="LiveId" clId="{0177F8FB-C5E9-427D-8760-4927A7C4BD32}" dt="2020-03-18T20:52:53.264" v="1735" actId="1076"/>
          <ac:picMkLst>
            <pc:docMk/>
            <pc:sldMk cId="2010254855" sldId="277"/>
            <ac:picMk id="1028" creationId="{62CCEA9B-977A-4920-8DE6-A6485B0A884D}"/>
          </ac:picMkLst>
        </pc:picChg>
      </pc:sldChg>
      <pc:sldChg chg="addSp delSp modSp add modAnim">
        <pc:chgData name="Ney Calazans" userId="412105d9470b72c3" providerId="LiveId" clId="{0177F8FB-C5E9-427D-8760-4927A7C4BD32}" dt="2020-03-23T17:37:07.568" v="4664" actId="1076"/>
        <pc:sldMkLst>
          <pc:docMk/>
          <pc:sldMk cId="3015808639" sldId="278"/>
        </pc:sldMkLst>
        <pc:spChg chg="mod">
          <ac:chgData name="Ney Calazans" userId="412105d9470b72c3" providerId="LiveId" clId="{0177F8FB-C5E9-427D-8760-4927A7C4BD32}" dt="2020-03-23T15:43:11.732" v="2208" actId="122"/>
          <ac:spMkLst>
            <pc:docMk/>
            <pc:sldMk cId="3015808639" sldId="278"/>
            <ac:spMk id="2" creationId="{00000000-0000-0000-0000-000000000000}"/>
          </ac:spMkLst>
        </pc:spChg>
        <pc:spChg chg="mod">
          <ac:chgData name="Ney Calazans" userId="412105d9470b72c3" providerId="LiveId" clId="{0177F8FB-C5E9-427D-8760-4927A7C4BD32}" dt="2020-03-23T17:36:36.473" v="4662" actId="5793"/>
          <ac:spMkLst>
            <pc:docMk/>
            <pc:sldMk cId="3015808639" sldId="278"/>
            <ac:spMk id="6" creationId="{F9D3C8FE-5FB2-4BF4-9978-38FD575F134B}"/>
          </ac:spMkLst>
        </pc:spChg>
        <pc:picChg chg="add mod ord">
          <ac:chgData name="Ney Calazans" userId="412105d9470b72c3" providerId="LiveId" clId="{0177F8FB-C5E9-427D-8760-4927A7C4BD32}" dt="2020-03-23T17:37:07.568" v="4664" actId="1076"/>
          <ac:picMkLst>
            <pc:docMk/>
            <pc:sldMk cId="3015808639" sldId="278"/>
            <ac:picMk id="4" creationId="{1F513B9E-175E-48CD-A758-F5308FA0943F}"/>
          </ac:picMkLst>
        </pc:picChg>
        <pc:picChg chg="del">
          <ac:chgData name="Ney Calazans" userId="412105d9470b72c3" providerId="LiveId" clId="{0177F8FB-C5E9-427D-8760-4927A7C4BD32}" dt="2020-03-18T20:58:39.264" v="1764" actId="478"/>
          <ac:picMkLst>
            <pc:docMk/>
            <pc:sldMk cId="3015808639" sldId="278"/>
            <ac:picMk id="1026" creationId="{2D9E230B-E146-44A4-8FCE-C2D183486D55}"/>
          </ac:picMkLst>
        </pc:picChg>
        <pc:picChg chg="del">
          <ac:chgData name="Ney Calazans" userId="412105d9470b72c3" providerId="LiveId" clId="{0177F8FB-C5E9-427D-8760-4927A7C4BD32}" dt="2020-03-18T20:58:40.877" v="1765" actId="478"/>
          <ac:picMkLst>
            <pc:docMk/>
            <pc:sldMk cId="3015808639" sldId="278"/>
            <ac:picMk id="1028" creationId="{62CCEA9B-977A-4920-8DE6-A6485B0A884D}"/>
          </ac:picMkLst>
        </pc:picChg>
      </pc:sldChg>
      <pc:sldChg chg="addSp delSp modSp add modAnim">
        <pc:chgData name="Ney Calazans" userId="412105d9470b72c3" providerId="LiveId" clId="{0177F8FB-C5E9-427D-8760-4927A7C4BD32}" dt="2020-03-23T18:17:10.137" v="5373"/>
        <pc:sldMkLst>
          <pc:docMk/>
          <pc:sldMk cId="3161119697" sldId="279"/>
        </pc:sldMkLst>
        <pc:spChg chg="mod">
          <ac:chgData name="Ney Calazans" userId="412105d9470b72c3" providerId="LiveId" clId="{0177F8FB-C5E9-427D-8760-4927A7C4BD32}" dt="2020-03-23T16:39:16.586" v="2231" actId="20577"/>
          <ac:spMkLst>
            <pc:docMk/>
            <pc:sldMk cId="3161119697" sldId="279"/>
            <ac:spMk id="2" creationId="{00000000-0000-0000-0000-000000000000}"/>
          </ac:spMkLst>
        </pc:spChg>
        <pc:spChg chg="add mod">
          <ac:chgData name="Ney Calazans" userId="412105d9470b72c3" providerId="LiveId" clId="{0177F8FB-C5E9-427D-8760-4927A7C4BD32}" dt="2020-03-23T18:05:31.211" v="4997" actId="1076"/>
          <ac:spMkLst>
            <pc:docMk/>
            <pc:sldMk cId="3161119697" sldId="279"/>
            <ac:spMk id="3" creationId="{6F978A51-A147-4707-B686-46B971B23D7E}"/>
          </ac:spMkLst>
        </pc:spChg>
        <pc:spChg chg="add del mod">
          <ac:chgData name="Ney Calazans" userId="412105d9470b72c3" providerId="LiveId" clId="{0177F8FB-C5E9-427D-8760-4927A7C4BD32}" dt="2020-03-23T17:57:26.766" v="4718" actId="478"/>
          <ac:spMkLst>
            <pc:docMk/>
            <pc:sldMk cId="3161119697" sldId="279"/>
            <ac:spMk id="4" creationId="{0660378E-8058-4D7B-A98E-8A5AB0BEDED9}"/>
          </ac:spMkLst>
        </pc:spChg>
        <pc:spChg chg="add mod">
          <ac:chgData name="Ney Calazans" userId="412105d9470b72c3" providerId="LiveId" clId="{0177F8FB-C5E9-427D-8760-4927A7C4BD32}" dt="2020-03-23T18:06:45.498" v="5060" actId="1076"/>
          <ac:spMkLst>
            <pc:docMk/>
            <pc:sldMk cId="3161119697" sldId="279"/>
            <ac:spMk id="5" creationId="{BDEE4521-681F-4EEC-9F0A-A2CFB9405C78}"/>
          </ac:spMkLst>
        </pc:spChg>
        <pc:spChg chg="mod">
          <ac:chgData name="Ney Calazans" userId="412105d9470b72c3" providerId="LiveId" clId="{0177F8FB-C5E9-427D-8760-4927A7C4BD32}" dt="2020-03-23T18:09:09.452" v="5224" actId="14100"/>
          <ac:spMkLst>
            <pc:docMk/>
            <pc:sldMk cId="3161119697" sldId="279"/>
            <ac:spMk id="6" creationId="{F9D3C8FE-5FB2-4BF4-9978-38FD575F134B}"/>
          </ac:spMkLst>
        </pc:spChg>
        <pc:spChg chg="add del mod">
          <ac:chgData name="Ney Calazans" userId="412105d9470b72c3" providerId="LiveId" clId="{0177F8FB-C5E9-427D-8760-4927A7C4BD32}" dt="2020-03-23T18:03:37.469" v="4877" actId="478"/>
          <ac:spMkLst>
            <pc:docMk/>
            <pc:sldMk cId="3161119697" sldId="279"/>
            <ac:spMk id="7" creationId="{72C48DCD-84DE-4EC1-BCFE-A6133D891B36}"/>
          </ac:spMkLst>
        </pc:spChg>
        <pc:spChg chg="add mod">
          <ac:chgData name="Ney Calazans" userId="412105d9470b72c3" providerId="LiveId" clId="{0177F8FB-C5E9-427D-8760-4927A7C4BD32}" dt="2020-03-23T18:08:28.498" v="5160" actId="20577"/>
          <ac:spMkLst>
            <pc:docMk/>
            <pc:sldMk cId="3161119697" sldId="279"/>
            <ac:spMk id="8" creationId="{D1EC3BDA-3FF8-4945-B301-0AAB50490027}"/>
          </ac:spMkLst>
        </pc:spChg>
        <pc:spChg chg="add mod">
          <ac:chgData name="Ney Calazans" userId="412105d9470b72c3" providerId="LiveId" clId="{0177F8FB-C5E9-427D-8760-4927A7C4BD32}" dt="2020-03-23T18:08:54.087" v="5223" actId="20577"/>
          <ac:spMkLst>
            <pc:docMk/>
            <pc:sldMk cId="3161119697" sldId="279"/>
            <ac:spMk id="9" creationId="{D0215E37-9894-4213-9547-A628F5D77B5C}"/>
          </ac:spMkLst>
        </pc:spChg>
        <pc:spChg chg="add mod">
          <ac:chgData name="Ney Calazans" userId="412105d9470b72c3" providerId="LiveId" clId="{0177F8FB-C5E9-427D-8760-4927A7C4BD32}" dt="2020-03-23T18:11:13.874" v="5357" actId="1076"/>
          <ac:spMkLst>
            <pc:docMk/>
            <pc:sldMk cId="3161119697" sldId="279"/>
            <ac:spMk id="10" creationId="{2C3C037B-5BA1-4291-B095-E45ECFCFAB9E}"/>
          </ac:spMkLst>
        </pc:spChg>
      </pc:sldChg>
      <pc:sldChg chg="modSp add">
        <pc:chgData name="Ney Calazans" userId="412105d9470b72c3" providerId="LiveId" clId="{0177F8FB-C5E9-427D-8760-4927A7C4BD32}" dt="2020-03-23T19:45:21.019" v="6668" actId="207"/>
        <pc:sldMkLst>
          <pc:docMk/>
          <pc:sldMk cId="1640777620" sldId="280"/>
        </pc:sldMkLst>
        <pc:spChg chg="mod">
          <ac:chgData name="Ney Calazans" userId="412105d9470b72c3" providerId="LiveId" clId="{0177F8FB-C5E9-427D-8760-4927A7C4BD32}" dt="2020-03-23T18:17:51.758" v="5375"/>
          <ac:spMkLst>
            <pc:docMk/>
            <pc:sldMk cId="1640777620" sldId="280"/>
            <ac:spMk id="2" creationId="{00000000-0000-0000-0000-000000000000}"/>
          </ac:spMkLst>
        </pc:spChg>
        <pc:spChg chg="mod">
          <ac:chgData name="Ney Calazans" userId="412105d9470b72c3" providerId="LiveId" clId="{0177F8FB-C5E9-427D-8760-4927A7C4BD32}" dt="2020-03-23T19:45:21.019" v="6668" actId="207"/>
          <ac:spMkLst>
            <pc:docMk/>
            <pc:sldMk cId="1640777620" sldId="280"/>
            <ac:spMk id="6" creationId="{F9D3C8FE-5FB2-4BF4-9978-38FD575F134B}"/>
          </ac:spMkLst>
        </pc:spChg>
      </pc:sldChg>
      <pc:sldChg chg="addSp modSp add modAnim">
        <pc:chgData name="Ney Calazans" userId="412105d9470b72c3" providerId="LiveId" clId="{0177F8FB-C5E9-427D-8760-4927A7C4BD32}" dt="2020-03-23T21:23:58.733" v="11009" actId="166"/>
        <pc:sldMkLst>
          <pc:docMk/>
          <pc:sldMk cId="3929828781" sldId="281"/>
        </pc:sldMkLst>
        <pc:spChg chg="mod">
          <ac:chgData name="Ney Calazans" userId="412105d9470b72c3" providerId="LiveId" clId="{0177F8FB-C5E9-427D-8760-4927A7C4BD32}" dt="2020-03-23T16:40:22.887" v="2253" actId="114"/>
          <ac:spMkLst>
            <pc:docMk/>
            <pc:sldMk cId="3929828781" sldId="281"/>
            <ac:spMk id="2" creationId="{00000000-0000-0000-0000-000000000000}"/>
          </ac:spMkLst>
        </pc:spChg>
        <pc:spChg chg="add mod ord">
          <ac:chgData name="Ney Calazans" userId="412105d9470b72c3" providerId="LiveId" clId="{0177F8FB-C5E9-427D-8760-4927A7C4BD32}" dt="2020-03-23T21:23:58.733" v="11009" actId="166"/>
          <ac:spMkLst>
            <pc:docMk/>
            <pc:sldMk cId="3929828781" sldId="281"/>
            <ac:spMk id="3" creationId="{68794F8C-A603-4B95-AF53-81F232759F54}"/>
          </ac:spMkLst>
        </pc:spChg>
        <pc:spChg chg="mod">
          <ac:chgData name="Ney Calazans" userId="412105d9470b72c3" providerId="LiveId" clId="{0177F8FB-C5E9-427D-8760-4927A7C4BD32}" dt="2020-03-23T21:21:22.415" v="10992" actId="20577"/>
          <ac:spMkLst>
            <pc:docMk/>
            <pc:sldMk cId="3929828781" sldId="281"/>
            <ac:spMk id="6" creationId="{F9D3C8FE-5FB2-4BF4-9978-38FD575F134B}"/>
          </ac:spMkLst>
        </pc:spChg>
      </pc:sldChg>
      <pc:sldChg chg="addSp delSp modSp add">
        <pc:chgData name="Ney Calazans" userId="412105d9470b72c3" providerId="LiveId" clId="{0177F8FB-C5E9-427D-8760-4927A7C4BD32}" dt="2020-03-23T17:21:45.964" v="3875" actId="20577"/>
        <pc:sldMkLst>
          <pc:docMk/>
          <pc:sldMk cId="2483068750" sldId="282"/>
        </pc:sldMkLst>
        <pc:spChg chg="mod">
          <ac:chgData name="Ney Calazans" userId="412105d9470b72c3" providerId="LiveId" clId="{0177F8FB-C5E9-427D-8760-4927A7C4BD32}" dt="2020-03-23T16:42:15.043" v="2278" actId="27636"/>
          <ac:spMkLst>
            <pc:docMk/>
            <pc:sldMk cId="2483068750" sldId="282"/>
            <ac:spMk id="2" creationId="{00000000-0000-0000-0000-000000000000}"/>
          </ac:spMkLst>
        </pc:spChg>
        <pc:spChg chg="add mod">
          <ac:chgData name="Ney Calazans" userId="412105d9470b72c3" providerId="LiveId" clId="{0177F8FB-C5E9-427D-8760-4927A7C4BD32}" dt="2020-03-23T17:21:45.964" v="3875" actId="20577"/>
          <ac:spMkLst>
            <pc:docMk/>
            <pc:sldMk cId="2483068750" sldId="282"/>
            <ac:spMk id="3" creationId="{6C2DE25D-FDF3-4E02-9148-AEE084CF19F2}"/>
          </ac:spMkLst>
        </pc:spChg>
        <pc:spChg chg="add del mod">
          <ac:chgData name="Ney Calazans" userId="412105d9470b72c3" providerId="LiveId" clId="{0177F8FB-C5E9-427D-8760-4927A7C4BD32}" dt="2020-03-23T16:46:43.424" v="2288" actId="1032"/>
          <ac:spMkLst>
            <pc:docMk/>
            <pc:sldMk cId="2483068750" sldId="282"/>
            <ac:spMk id="4" creationId="{E0774E82-1FEA-4DA0-A417-A1D6E5144C53}"/>
          </ac:spMkLst>
        </pc:spChg>
        <pc:spChg chg="del">
          <ac:chgData name="Ney Calazans" userId="412105d9470b72c3" providerId="LiveId" clId="{0177F8FB-C5E9-427D-8760-4927A7C4BD32}" dt="2020-03-23T16:41:31.036" v="2276" actId="478"/>
          <ac:spMkLst>
            <pc:docMk/>
            <pc:sldMk cId="2483068750" sldId="282"/>
            <ac:spMk id="6" creationId="{F9D3C8FE-5FB2-4BF4-9978-38FD575F134B}"/>
          </ac:spMkLst>
        </pc:spChg>
        <pc:spChg chg="add mod">
          <ac:chgData name="Ney Calazans" userId="412105d9470b72c3" providerId="LiveId" clId="{0177F8FB-C5E9-427D-8760-4927A7C4BD32}" dt="2020-03-23T17:21:06.906" v="3852" actId="1038"/>
          <ac:spMkLst>
            <pc:docMk/>
            <pc:sldMk cId="2483068750" sldId="282"/>
            <ac:spMk id="11" creationId="{57AF66B3-0784-402A-A2A2-4EAECA7A213D}"/>
          </ac:spMkLst>
        </pc:spChg>
        <pc:spChg chg="add mod ord">
          <ac:chgData name="Ney Calazans" userId="412105d9470b72c3" providerId="LiveId" clId="{0177F8FB-C5E9-427D-8760-4927A7C4BD32}" dt="2020-03-23T17:19:52.023" v="3791" actId="1038"/>
          <ac:spMkLst>
            <pc:docMk/>
            <pc:sldMk cId="2483068750" sldId="282"/>
            <ac:spMk id="15" creationId="{0250E720-27D7-475F-ADB1-54A53DD8CE8A}"/>
          </ac:spMkLst>
        </pc:spChg>
        <pc:spChg chg="add mod">
          <ac:chgData name="Ney Calazans" userId="412105d9470b72c3" providerId="LiveId" clId="{0177F8FB-C5E9-427D-8760-4927A7C4BD32}" dt="2020-03-23T17:19:52.023" v="3791" actId="1038"/>
          <ac:spMkLst>
            <pc:docMk/>
            <pc:sldMk cId="2483068750" sldId="282"/>
            <ac:spMk id="17" creationId="{ED55F6AC-9B48-449A-A612-4A1A86B09D72}"/>
          </ac:spMkLst>
        </pc:spChg>
        <pc:spChg chg="add mod ord">
          <ac:chgData name="Ney Calazans" userId="412105d9470b72c3" providerId="LiveId" clId="{0177F8FB-C5E9-427D-8760-4927A7C4BD32}" dt="2020-03-23T17:19:52.023" v="3791" actId="1038"/>
          <ac:spMkLst>
            <pc:docMk/>
            <pc:sldMk cId="2483068750" sldId="282"/>
            <ac:spMk id="24" creationId="{790B5A4B-2346-4B2C-BF46-2CC3BF71E194}"/>
          </ac:spMkLst>
        </pc:spChg>
        <pc:spChg chg="add mod ord">
          <ac:chgData name="Ney Calazans" userId="412105d9470b72c3" providerId="LiveId" clId="{0177F8FB-C5E9-427D-8760-4927A7C4BD32}" dt="2020-03-23T17:19:52.023" v="3791" actId="1038"/>
          <ac:spMkLst>
            <pc:docMk/>
            <pc:sldMk cId="2483068750" sldId="282"/>
            <ac:spMk id="25" creationId="{C8DC9E21-FBAA-4C35-9CAC-492E2CB007C0}"/>
          </ac:spMkLst>
        </pc:spChg>
        <pc:spChg chg="add mod">
          <ac:chgData name="Ney Calazans" userId="412105d9470b72c3" providerId="LiveId" clId="{0177F8FB-C5E9-427D-8760-4927A7C4BD32}" dt="2020-03-23T17:07:59.473" v="3169" actId="1037"/>
          <ac:spMkLst>
            <pc:docMk/>
            <pc:sldMk cId="2483068750" sldId="282"/>
            <ac:spMk id="28" creationId="{4371A5BD-C3CD-4A64-AABC-4EB4FCC1A5FD}"/>
          </ac:spMkLst>
        </pc:spChg>
        <pc:graphicFrameChg chg="add del mod">
          <ac:chgData name="Ney Calazans" userId="412105d9470b72c3" providerId="LiveId" clId="{0177F8FB-C5E9-427D-8760-4927A7C4BD32}" dt="2020-03-23T16:45:00.951" v="2283" actId="1032"/>
          <ac:graphicFrameMkLst>
            <pc:docMk/>
            <pc:sldMk cId="2483068750" sldId="282"/>
            <ac:graphicFrameMk id="5" creationId="{F769B039-4C73-4DAE-A734-524789C8FC8A}"/>
          </ac:graphicFrameMkLst>
        </pc:graphicFrameChg>
        <pc:graphicFrameChg chg="add del mod">
          <ac:chgData name="Ney Calazans" userId="412105d9470b72c3" providerId="LiveId" clId="{0177F8FB-C5E9-427D-8760-4927A7C4BD32}" dt="2020-03-23T16:45:58.882" v="2287" actId="1032"/>
          <ac:graphicFrameMkLst>
            <pc:docMk/>
            <pc:sldMk cId="2483068750" sldId="282"/>
            <ac:graphicFrameMk id="7" creationId="{833AD3FB-621C-4070-B26B-2589751AA19D}"/>
          </ac:graphicFrameMkLst>
        </pc:graphicFrameChg>
        <pc:graphicFrameChg chg="add mod">
          <ac:chgData name="Ney Calazans" userId="412105d9470b72c3" providerId="LiveId" clId="{0177F8FB-C5E9-427D-8760-4927A7C4BD32}" dt="2020-03-23T17:20:40.101" v="3794" actId="692"/>
          <ac:graphicFrameMkLst>
            <pc:docMk/>
            <pc:sldMk cId="2483068750" sldId="282"/>
            <ac:graphicFrameMk id="8" creationId="{4A539B93-89E9-4A60-B865-D0D40F403F86}"/>
          </ac:graphicFrameMkLst>
        </pc:graphicFrameChg>
        <pc:cxnChg chg="add mod">
          <ac:chgData name="Ney Calazans" userId="412105d9470b72c3" providerId="LiveId" clId="{0177F8FB-C5E9-427D-8760-4927A7C4BD32}" dt="2020-03-23T17:20:51.041" v="3795" actId="14100"/>
          <ac:cxnSpMkLst>
            <pc:docMk/>
            <pc:sldMk cId="2483068750" sldId="282"/>
            <ac:cxnSpMk id="10" creationId="{11BAF945-549A-4222-B593-DE6FADA24C0A}"/>
          </ac:cxnSpMkLst>
        </pc:cxnChg>
        <pc:cxnChg chg="add mod">
          <ac:chgData name="Ney Calazans" userId="412105d9470b72c3" providerId="LiveId" clId="{0177F8FB-C5E9-427D-8760-4927A7C4BD32}" dt="2020-03-23T17:19:52.023" v="3791" actId="1038"/>
          <ac:cxnSpMkLst>
            <pc:docMk/>
            <pc:sldMk cId="2483068750" sldId="282"/>
            <ac:cxnSpMk id="13" creationId="{CC7BFDC3-9613-4CA7-BD49-AE80E45B0E07}"/>
          </ac:cxnSpMkLst>
        </pc:cxnChg>
        <pc:cxnChg chg="add mod">
          <ac:chgData name="Ney Calazans" userId="412105d9470b72c3" providerId="LiveId" clId="{0177F8FB-C5E9-427D-8760-4927A7C4BD32}" dt="2020-03-23T17:19:52.023" v="3791" actId="1038"/>
          <ac:cxnSpMkLst>
            <pc:docMk/>
            <pc:sldMk cId="2483068750" sldId="282"/>
            <ac:cxnSpMk id="16" creationId="{E7CB6643-5F8A-4BE4-AB56-98D319CF0D8B}"/>
          </ac:cxnSpMkLst>
        </pc:cxnChg>
        <pc:cxnChg chg="add mod">
          <ac:chgData name="Ney Calazans" userId="412105d9470b72c3" providerId="LiveId" clId="{0177F8FB-C5E9-427D-8760-4927A7C4BD32}" dt="2020-03-23T17:19:52.023" v="3791" actId="1038"/>
          <ac:cxnSpMkLst>
            <pc:docMk/>
            <pc:sldMk cId="2483068750" sldId="282"/>
            <ac:cxnSpMk id="22" creationId="{623A14B1-05D1-4699-BD0B-A20EED1ED8BA}"/>
          </ac:cxnSpMkLst>
        </pc:cxnChg>
        <pc:cxnChg chg="add mod">
          <ac:chgData name="Ney Calazans" userId="412105d9470b72c3" providerId="LiveId" clId="{0177F8FB-C5E9-427D-8760-4927A7C4BD32}" dt="2020-03-23T17:19:52.023" v="3791" actId="1038"/>
          <ac:cxnSpMkLst>
            <pc:docMk/>
            <pc:sldMk cId="2483068750" sldId="282"/>
            <ac:cxnSpMk id="23" creationId="{32585FB9-BB73-4208-B6CF-FA986ADDC0AE}"/>
          </ac:cxnSpMkLst>
        </pc:cxnChg>
        <pc:cxnChg chg="add mod">
          <ac:chgData name="Ney Calazans" userId="412105d9470b72c3" providerId="LiveId" clId="{0177F8FB-C5E9-427D-8760-4927A7C4BD32}" dt="2020-03-23T17:06:45.635" v="3076" actId="11529"/>
          <ac:cxnSpMkLst>
            <pc:docMk/>
            <pc:sldMk cId="2483068750" sldId="282"/>
            <ac:cxnSpMk id="27" creationId="{817FA040-081B-4C0C-8F7A-9DC4B2A55C79}"/>
          </ac:cxnSpMkLst>
        </pc:cxnChg>
      </pc:sldChg>
      <pc:sldChg chg="modSp add">
        <pc:chgData name="Ney Calazans" userId="412105d9470b72c3" providerId="LiveId" clId="{0177F8FB-C5E9-427D-8760-4927A7C4BD32}" dt="2020-03-23T20:40:53.630" v="10592" actId="20577"/>
        <pc:sldMkLst>
          <pc:docMk/>
          <pc:sldMk cId="2126969853" sldId="283"/>
        </pc:sldMkLst>
        <pc:spChg chg="mod">
          <ac:chgData name="Ney Calazans" userId="412105d9470b72c3" providerId="LiveId" clId="{0177F8FB-C5E9-427D-8760-4927A7C4BD32}" dt="2020-03-23T20:40:53.630" v="10592" actId="20577"/>
          <ac:spMkLst>
            <pc:docMk/>
            <pc:sldMk cId="2126969853" sldId="283"/>
            <ac:spMk id="6" creationId="{F9D3C8FE-5FB2-4BF4-9978-38FD575F134B}"/>
          </ac:spMkLst>
        </pc:spChg>
      </pc:sldChg>
      <pc:sldChg chg="modSp add">
        <pc:chgData name="Ney Calazans" userId="412105d9470b72c3" providerId="LiveId" clId="{0177F8FB-C5E9-427D-8760-4927A7C4BD32}" dt="2020-03-23T19:57:18.743" v="7259" actId="20577"/>
        <pc:sldMkLst>
          <pc:docMk/>
          <pc:sldMk cId="3334755629" sldId="284"/>
        </pc:sldMkLst>
        <pc:spChg chg="mod">
          <ac:chgData name="Ney Calazans" userId="412105d9470b72c3" providerId="LiveId" clId="{0177F8FB-C5E9-427D-8760-4927A7C4BD32}" dt="2020-03-23T19:57:18.743" v="7259" actId="20577"/>
          <ac:spMkLst>
            <pc:docMk/>
            <pc:sldMk cId="3334755629" sldId="284"/>
            <ac:spMk id="6" creationId="{F9D3C8FE-5FB2-4BF4-9978-38FD575F134B}"/>
          </ac:spMkLst>
        </pc:spChg>
      </pc:sldChg>
      <pc:sldChg chg="modSp add">
        <pc:chgData name="Ney Calazans" userId="412105d9470b72c3" providerId="LiveId" clId="{0177F8FB-C5E9-427D-8760-4927A7C4BD32}" dt="2020-03-23T20:42:26.064" v="10602" actId="207"/>
        <pc:sldMkLst>
          <pc:docMk/>
          <pc:sldMk cId="768498666" sldId="285"/>
        </pc:sldMkLst>
        <pc:spChg chg="mod">
          <ac:chgData name="Ney Calazans" userId="412105d9470b72c3" providerId="LiveId" clId="{0177F8FB-C5E9-427D-8760-4927A7C4BD32}" dt="2020-03-23T20:42:26.064" v="10602" actId="207"/>
          <ac:spMkLst>
            <pc:docMk/>
            <pc:sldMk cId="768498666" sldId="285"/>
            <ac:spMk id="6" creationId="{F9D3C8FE-5FB2-4BF4-9978-38FD575F134B}"/>
          </ac:spMkLst>
        </pc:spChg>
      </pc:sldChg>
      <pc:sldChg chg="modSp add">
        <pc:chgData name="Ney Calazans" userId="412105d9470b72c3" providerId="LiveId" clId="{0177F8FB-C5E9-427D-8760-4927A7C4BD32}" dt="2020-03-23T20:43:41.905" v="10647" actId="20577"/>
        <pc:sldMkLst>
          <pc:docMk/>
          <pc:sldMk cId="2024876206" sldId="286"/>
        </pc:sldMkLst>
        <pc:spChg chg="mod">
          <ac:chgData name="Ney Calazans" userId="412105d9470b72c3" providerId="LiveId" clId="{0177F8FB-C5E9-427D-8760-4927A7C4BD32}" dt="2020-03-23T20:43:41.905" v="10647" actId="20577"/>
          <ac:spMkLst>
            <pc:docMk/>
            <pc:sldMk cId="2024876206" sldId="286"/>
            <ac:spMk id="6" creationId="{F9D3C8FE-5FB2-4BF4-9978-38FD575F134B}"/>
          </ac:spMkLst>
        </pc:spChg>
      </pc:sldChg>
    </pc:docChg>
  </pc:docChgLst>
  <pc:docChgLst>
    <pc:chgData name="Ney Calazans" userId="412105d9470b72c3" providerId="LiveId" clId="{AAB19C41-3662-4C2C-96CA-807B9FA83F32}"/>
    <pc:docChg chg="undo custSel modSld modMainMaster">
      <pc:chgData name="Ney Calazans" userId="412105d9470b72c3" providerId="LiveId" clId="{AAB19C41-3662-4C2C-96CA-807B9FA83F32}" dt="2020-03-17T21:01:28.409" v="803" actId="20577"/>
      <pc:docMkLst>
        <pc:docMk/>
      </pc:docMkLst>
      <pc:sldChg chg="modSp">
        <pc:chgData name="Ney Calazans" userId="412105d9470b72c3" providerId="LiveId" clId="{AAB19C41-3662-4C2C-96CA-807B9FA83F32}" dt="2020-03-17T20:50:49.055" v="299" actId="27636"/>
        <pc:sldMkLst>
          <pc:docMk/>
          <pc:sldMk cId="3224852563" sldId="256"/>
        </pc:sldMkLst>
        <pc:spChg chg="mod">
          <ac:chgData name="Ney Calazans" userId="412105d9470b72c3" providerId="LiveId" clId="{AAB19C41-3662-4C2C-96CA-807B9FA83F32}" dt="2020-03-17T20:47:18.060" v="89" actId="122"/>
          <ac:spMkLst>
            <pc:docMk/>
            <pc:sldMk cId="3224852563" sldId="256"/>
            <ac:spMk id="2" creationId="{00000000-0000-0000-0000-000000000000}"/>
          </ac:spMkLst>
        </pc:spChg>
        <pc:spChg chg="mod">
          <ac:chgData name="Ney Calazans" userId="412105d9470b72c3" providerId="LiveId" clId="{AAB19C41-3662-4C2C-96CA-807B9FA83F32}" dt="2020-03-17T20:50:49.055" v="299" actId="27636"/>
          <ac:spMkLst>
            <pc:docMk/>
            <pc:sldMk cId="3224852563" sldId="256"/>
            <ac:spMk id="3" creationId="{00000000-0000-0000-0000-000000000000}"/>
          </ac:spMkLst>
        </pc:spChg>
      </pc:sldChg>
      <pc:sldChg chg="addSp delSp modSp">
        <pc:chgData name="Ney Calazans" userId="412105d9470b72c3" providerId="LiveId" clId="{AAB19C41-3662-4C2C-96CA-807B9FA83F32}" dt="2020-03-17T21:01:28.409" v="803" actId="20577"/>
        <pc:sldMkLst>
          <pc:docMk/>
          <pc:sldMk cId="1209167769" sldId="257"/>
        </pc:sldMkLst>
        <pc:spChg chg="mod">
          <ac:chgData name="Ney Calazans" userId="412105d9470b72c3" providerId="LiveId" clId="{AAB19C41-3662-4C2C-96CA-807B9FA83F32}" dt="2020-03-17T20:51:54.046" v="316" actId="1076"/>
          <ac:spMkLst>
            <pc:docMk/>
            <pc:sldMk cId="1209167769" sldId="257"/>
            <ac:spMk id="2" creationId="{00000000-0000-0000-0000-000000000000}"/>
          </ac:spMkLst>
        </pc:spChg>
        <pc:spChg chg="del mod">
          <ac:chgData name="Ney Calazans" userId="412105d9470b72c3" providerId="LiveId" clId="{AAB19C41-3662-4C2C-96CA-807B9FA83F32}" dt="2020-03-17T20:51:25.526" v="311"/>
          <ac:spMkLst>
            <pc:docMk/>
            <pc:sldMk cId="1209167769" sldId="257"/>
            <ac:spMk id="3" creationId="{00000000-0000-0000-0000-000000000000}"/>
          </ac:spMkLst>
        </pc:spChg>
        <pc:spChg chg="add del mod">
          <ac:chgData name="Ney Calazans" userId="412105d9470b72c3" providerId="LiveId" clId="{AAB19C41-3662-4C2C-96CA-807B9FA83F32}" dt="2020-03-17T20:51:30.192" v="312" actId="478"/>
          <ac:spMkLst>
            <pc:docMk/>
            <pc:sldMk cId="1209167769" sldId="257"/>
            <ac:spMk id="4" creationId="{A21E88CA-812F-4BC5-A6F2-A3EAE5045128}"/>
          </ac:spMkLst>
        </pc:spChg>
        <pc:spChg chg="add del mod">
          <ac:chgData name="Ney Calazans" userId="412105d9470b72c3" providerId="LiveId" clId="{AAB19C41-3662-4C2C-96CA-807B9FA83F32}" dt="2020-03-17T20:51:49.071" v="314"/>
          <ac:spMkLst>
            <pc:docMk/>
            <pc:sldMk cId="1209167769" sldId="257"/>
            <ac:spMk id="5" creationId="{44C535E0-9CF0-4A07-83CE-BCEF43AD13A4}"/>
          </ac:spMkLst>
        </pc:spChg>
        <pc:spChg chg="add mod">
          <ac:chgData name="Ney Calazans" userId="412105d9470b72c3" providerId="LiveId" clId="{AAB19C41-3662-4C2C-96CA-807B9FA83F32}" dt="2020-03-17T21:01:28.409" v="803" actId="20577"/>
          <ac:spMkLst>
            <pc:docMk/>
            <pc:sldMk cId="1209167769" sldId="257"/>
            <ac:spMk id="6" creationId="{F9D3C8FE-5FB2-4BF4-9978-38FD575F134B}"/>
          </ac:spMkLst>
        </pc:spChg>
      </pc:sldChg>
      <pc:sldChg chg="modSp">
        <pc:chgData name="Ney Calazans" userId="412105d9470b72c3" providerId="LiveId" clId="{AAB19C41-3662-4C2C-96CA-807B9FA83F32}" dt="2020-03-17T20:46:01.447" v="0" actId="27636"/>
        <pc:sldMkLst>
          <pc:docMk/>
          <pc:sldMk cId="894082917" sldId="261"/>
        </pc:sldMkLst>
        <pc:spChg chg="mod">
          <ac:chgData name="Ney Calazans" userId="412105d9470b72c3" providerId="LiveId" clId="{AAB19C41-3662-4C2C-96CA-807B9FA83F32}" dt="2020-03-17T20:46:01.447" v="0" actId="27636"/>
          <ac:spMkLst>
            <pc:docMk/>
            <pc:sldMk cId="894082917" sldId="261"/>
            <ac:spMk id="3" creationId="{00000000-0000-0000-0000-000000000000}"/>
          </ac:spMkLst>
        </pc:spChg>
      </pc:sldChg>
      <pc:sldChg chg="modSp">
        <pc:chgData name="Ney Calazans" userId="412105d9470b72c3" providerId="LiveId" clId="{AAB19C41-3662-4C2C-96CA-807B9FA83F32}" dt="2020-03-17T20:46:01.482" v="1" actId="27636"/>
        <pc:sldMkLst>
          <pc:docMk/>
          <pc:sldMk cId="3674946999" sldId="271"/>
        </pc:sldMkLst>
        <pc:spChg chg="mod">
          <ac:chgData name="Ney Calazans" userId="412105d9470b72c3" providerId="LiveId" clId="{AAB19C41-3662-4C2C-96CA-807B9FA83F32}" dt="2020-03-17T20:46:01.482" v="1" actId="27636"/>
          <ac:spMkLst>
            <pc:docMk/>
            <pc:sldMk cId="3674946999" sldId="271"/>
            <ac:spMk id="3" creationId="{00000000-0000-0000-0000-000000000000}"/>
          </ac:spMkLst>
        </pc:spChg>
      </pc:sldChg>
      <pc:sldMasterChg chg="modSldLayout">
        <pc:chgData name="Ney Calazans" userId="412105d9470b72c3" providerId="LiveId" clId="{AAB19C41-3662-4C2C-96CA-807B9FA83F32}" dt="2020-03-17T20:50:12.938" v="233" actId="1076"/>
        <pc:sldMasterMkLst>
          <pc:docMk/>
          <pc:sldMasterMk cId="1825202606" sldId="2147483660"/>
        </pc:sldMasterMkLst>
        <pc:sldLayoutChg chg="modSp">
          <pc:chgData name="Ney Calazans" userId="412105d9470b72c3" providerId="LiveId" clId="{AAB19C41-3662-4C2C-96CA-807B9FA83F32}" dt="2020-03-17T20:50:12.938" v="233" actId="1076"/>
          <pc:sldLayoutMkLst>
            <pc:docMk/>
            <pc:sldMasterMk cId="1825202606" sldId="2147483660"/>
            <pc:sldLayoutMk cId="1557831259" sldId="2147483661"/>
          </pc:sldLayoutMkLst>
          <pc:cxnChg chg="mod">
            <ac:chgData name="Ney Calazans" userId="412105d9470b72c3" providerId="LiveId" clId="{AAB19C41-3662-4C2C-96CA-807B9FA83F32}" dt="2020-03-17T20:50:12.938" v="233" actId="1076"/>
            <ac:cxnSpMkLst>
              <pc:docMk/>
              <pc:sldMasterMk cId="1825202606" sldId="2147483660"/>
              <pc:sldLayoutMk cId="1557831259" sldId="2147483661"/>
              <ac:cxnSpMk id="15" creationId="{00000000-0000-0000-0000-000000000000}"/>
            </ac:cxnSpMkLst>
          </pc:cxn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8E7876-6413-4DD4-8F38-9877B39633F7}" type="doc">
      <dgm:prSet loTypeId="urn:microsoft.com/office/officeart/2005/8/layout/hList9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0D27C366-2BA7-4BD6-9B54-E96F1B451C78}">
      <dgm:prSet phldrT="[Texto]"/>
      <dgm:spPr/>
      <dgm:t>
        <a:bodyPr/>
        <a:lstStyle/>
        <a:p>
          <a:r>
            <a:rPr lang="en-US" dirty="0"/>
            <a:t>UCP</a:t>
          </a:r>
          <a:endParaRPr lang="pt-BR" dirty="0"/>
        </a:p>
      </dgm:t>
    </dgm:pt>
    <dgm:pt modelId="{BDCE33D8-CFAC-4927-82ED-3E750505220E}" type="parTrans" cxnId="{199307BC-7B02-42A6-B566-30A2D5357543}">
      <dgm:prSet/>
      <dgm:spPr/>
      <dgm:t>
        <a:bodyPr/>
        <a:lstStyle/>
        <a:p>
          <a:endParaRPr lang="pt-BR"/>
        </a:p>
      </dgm:t>
    </dgm:pt>
    <dgm:pt modelId="{65239652-D5A7-460B-B3F2-4E3B15AE78ED}" type="sibTrans" cxnId="{199307BC-7B02-42A6-B566-30A2D5357543}">
      <dgm:prSet/>
      <dgm:spPr/>
      <dgm:t>
        <a:bodyPr/>
        <a:lstStyle/>
        <a:p>
          <a:endParaRPr lang="pt-BR"/>
        </a:p>
      </dgm:t>
    </dgm:pt>
    <dgm:pt modelId="{CD426A58-3A4C-400E-B802-8EFEB80E3FEF}">
      <dgm:prSet phldrT="[Texto]"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ctr"/>
          <a:r>
            <a:rPr lang="pt-BR" sz="1800" noProof="0" dirty="0"/>
            <a:t>Processador</a:t>
          </a:r>
          <a:endParaRPr lang="pt-BR" sz="1400" noProof="0" dirty="0"/>
        </a:p>
      </dgm:t>
    </dgm:pt>
    <dgm:pt modelId="{77F7A66A-3F05-43A0-88C6-967A5B286B86}" type="parTrans" cxnId="{35036C72-4580-4BF3-879E-3B47DAA019DD}">
      <dgm:prSet/>
      <dgm:spPr/>
      <dgm:t>
        <a:bodyPr/>
        <a:lstStyle/>
        <a:p>
          <a:endParaRPr lang="pt-BR"/>
        </a:p>
      </dgm:t>
    </dgm:pt>
    <dgm:pt modelId="{14FA264C-E632-4AAE-9740-13FBA6FA41E5}" type="sibTrans" cxnId="{35036C72-4580-4BF3-879E-3B47DAA019DD}">
      <dgm:prSet/>
      <dgm:spPr/>
      <dgm:t>
        <a:bodyPr/>
        <a:lstStyle/>
        <a:p>
          <a:endParaRPr lang="pt-BR"/>
        </a:p>
      </dgm:t>
    </dgm:pt>
    <dgm:pt modelId="{79FF18A8-79E2-48F6-9524-F0C6D3340F97}">
      <dgm:prSet phldrT="[Texto]"/>
      <dgm:spPr/>
      <dgm:t>
        <a:bodyPr/>
        <a:lstStyle/>
        <a:p>
          <a:r>
            <a:rPr lang="en-US" dirty="0" err="1"/>
            <a:t>Memória</a:t>
          </a:r>
          <a:endParaRPr lang="pt-BR" dirty="0"/>
        </a:p>
      </dgm:t>
    </dgm:pt>
    <dgm:pt modelId="{7B5C296B-9273-4665-BB27-757D6689E819}" type="parTrans" cxnId="{0E2C2191-C0C9-4903-A819-793B2AA42D3D}">
      <dgm:prSet/>
      <dgm:spPr/>
      <dgm:t>
        <a:bodyPr/>
        <a:lstStyle/>
        <a:p>
          <a:endParaRPr lang="pt-BR"/>
        </a:p>
      </dgm:t>
    </dgm:pt>
    <dgm:pt modelId="{75EAF50F-9484-49AE-ADB9-3F4F4B4F90E5}" type="sibTrans" cxnId="{0E2C2191-C0C9-4903-A819-793B2AA42D3D}">
      <dgm:prSet/>
      <dgm:spPr/>
      <dgm:t>
        <a:bodyPr/>
        <a:lstStyle/>
        <a:p>
          <a:endParaRPr lang="pt-BR"/>
        </a:p>
      </dgm:t>
    </dgm:pt>
    <dgm:pt modelId="{D6AD92F2-297C-449F-BD57-0D644AAC521F}">
      <dgm:prSet phldrT="[Texto]"/>
      <dgm:spPr>
        <a:ln>
          <a:solidFill>
            <a:schemeClr val="tx1"/>
          </a:solidFill>
        </a:ln>
      </dgm:spPr>
      <dgm:t>
        <a:bodyPr/>
        <a:lstStyle/>
        <a:p>
          <a:pPr algn="ctr"/>
          <a:r>
            <a:rPr lang="pt-BR" noProof="0" dirty="0"/>
            <a:t>Mapa de Memória</a:t>
          </a:r>
          <a:br>
            <a:rPr lang="pt-BR" noProof="0" dirty="0"/>
          </a:br>
          <a:endParaRPr lang="pt-BR" noProof="0" dirty="0"/>
        </a:p>
        <a:p>
          <a:pPr algn="ctr"/>
          <a:r>
            <a:rPr lang="pt-BR" noProof="0" dirty="0"/>
            <a:t>(Instruções,</a:t>
          </a:r>
          <a:br>
            <a:rPr lang="pt-BR" noProof="0" dirty="0"/>
          </a:br>
          <a:r>
            <a:rPr lang="pt-BR" noProof="0" dirty="0"/>
            <a:t>Dados, Periféricos)</a:t>
          </a:r>
        </a:p>
      </dgm:t>
    </dgm:pt>
    <dgm:pt modelId="{32FC449F-C53E-423B-BEC5-B5B15E759FA4}" type="parTrans" cxnId="{0F52B344-EAF6-4603-B5DA-6C3F1C509472}">
      <dgm:prSet/>
      <dgm:spPr/>
      <dgm:t>
        <a:bodyPr/>
        <a:lstStyle/>
        <a:p>
          <a:endParaRPr lang="pt-BR"/>
        </a:p>
      </dgm:t>
    </dgm:pt>
    <dgm:pt modelId="{A50A9F4B-AE72-42BE-BFB1-88B5B62EF17C}" type="sibTrans" cxnId="{0F52B344-EAF6-4603-B5DA-6C3F1C509472}">
      <dgm:prSet/>
      <dgm:spPr/>
      <dgm:t>
        <a:bodyPr/>
        <a:lstStyle/>
        <a:p>
          <a:endParaRPr lang="pt-BR"/>
        </a:p>
      </dgm:t>
    </dgm:pt>
    <dgm:pt modelId="{4BED1DC1-65F6-45C0-8315-3999CC1C9160}" type="pres">
      <dgm:prSet presAssocID="{1C8E7876-6413-4DD4-8F38-9877B39633F7}" presName="list" presStyleCnt="0">
        <dgm:presLayoutVars>
          <dgm:dir/>
          <dgm:animLvl val="lvl"/>
        </dgm:presLayoutVars>
      </dgm:prSet>
      <dgm:spPr/>
    </dgm:pt>
    <dgm:pt modelId="{260B731F-FC6D-4DAA-9125-EDE52758F062}" type="pres">
      <dgm:prSet presAssocID="{0D27C366-2BA7-4BD6-9B54-E96F1B451C78}" presName="posSpace" presStyleCnt="0"/>
      <dgm:spPr/>
    </dgm:pt>
    <dgm:pt modelId="{D147BFC5-E3A5-45C2-8857-2ED97BEEB7DB}" type="pres">
      <dgm:prSet presAssocID="{0D27C366-2BA7-4BD6-9B54-E96F1B451C78}" presName="vertFlow" presStyleCnt="0"/>
      <dgm:spPr/>
    </dgm:pt>
    <dgm:pt modelId="{9A188F4C-B10F-4A7B-8C17-BA2AAEDBF79C}" type="pres">
      <dgm:prSet presAssocID="{0D27C366-2BA7-4BD6-9B54-E96F1B451C78}" presName="topSpace" presStyleCnt="0"/>
      <dgm:spPr/>
    </dgm:pt>
    <dgm:pt modelId="{0B51B2CA-3F0A-430B-972E-2082881C1FE8}" type="pres">
      <dgm:prSet presAssocID="{0D27C366-2BA7-4BD6-9B54-E96F1B451C78}" presName="firstComp" presStyleCnt="0"/>
      <dgm:spPr/>
    </dgm:pt>
    <dgm:pt modelId="{A6EA381B-34A9-4172-ABEE-FF15D6CB391B}" type="pres">
      <dgm:prSet presAssocID="{0D27C366-2BA7-4BD6-9B54-E96F1B451C78}" presName="firstChild" presStyleLbl="bgAccFollowNode1" presStyleIdx="0" presStyleCnt="2" custScaleX="101671" custScaleY="254837" custLinFactNeighborX="-36956" custLinFactNeighborY="21468"/>
      <dgm:spPr/>
    </dgm:pt>
    <dgm:pt modelId="{9DFBF739-F2F6-4872-9AF7-C2100FA9C033}" type="pres">
      <dgm:prSet presAssocID="{0D27C366-2BA7-4BD6-9B54-E96F1B451C78}" presName="firstChildTx" presStyleLbl="bgAccFollowNode1" presStyleIdx="0" presStyleCnt="2">
        <dgm:presLayoutVars>
          <dgm:bulletEnabled val="1"/>
        </dgm:presLayoutVars>
      </dgm:prSet>
      <dgm:spPr/>
    </dgm:pt>
    <dgm:pt modelId="{75EF6C20-3321-43B1-B25D-23CB96D6C8A5}" type="pres">
      <dgm:prSet presAssocID="{0D27C366-2BA7-4BD6-9B54-E96F1B451C78}" presName="negSpace" presStyleCnt="0"/>
      <dgm:spPr/>
    </dgm:pt>
    <dgm:pt modelId="{C9AE2464-B2BE-4DCC-8CB7-6E018FA1FAAF}" type="pres">
      <dgm:prSet presAssocID="{0D27C366-2BA7-4BD6-9B54-E96F1B451C78}" presName="circle" presStyleLbl="node1" presStyleIdx="0" presStyleCnt="2" custLinFactNeighborX="30555" custLinFactNeighborY="-40405"/>
      <dgm:spPr/>
    </dgm:pt>
    <dgm:pt modelId="{4E832A35-8302-4485-9422-350C2A9B0FB2}" type="pres">
      <dgm:prSet presAssocID="{65239652-D5A7-460B-B3F2-4E3B15AE78ED}" presName="transSpace" presStyleCnt="0"/>
      <dgm:spPr/>
    </dgm:pt>
    <dgm:pt modelId="{7FC92679-BB2F-4753-95A9-23D6F8F4631C}" type="pres">
      <dgm:prSet presAssocID="{79FF18A8-79E2-48F6-9524-F0C6D3340F97}" presName="posSpace" presStyleCnt="0"/>
      <dgm:spPr/>
    </dgm:pt>
    <dgm:pt modelId="{28467D0A-191E-4F4A-ADEE-7AC7D327F02C}" type="pres">
      <dgm:prSet presAssocID="{79FF18A8-79E2-48F6-9524-F0C6D3340F97}" presName="vertFlow" presStyleCnt="0"/>
      <dgm:spPr/>
    </dgm:pt>
    <dgm:pt modelId="{3FA8754E-1F77-4871-A4F3-4911B14DA64C}" type="pres">
      <dgm:prSet presAssocID="{79FF18A8-79E2-48F6-9524-F0C6D3340F97}" presName="topSpace" presStyleCnt="0"/>
      <dgm:spPr/>
    </dgm:pt>
    <dgm:pt modelId="{6BE1B3D8-0980-4583-867D-FD74EAABC9B3}" type="pres">
      <dgm:prSet presAssocID="{79FF18A8-79E2-48F6-9524-F0C6D3340F97}" presName="firstComp" presStyleCnt="0"/>
      <dgm:spPr/>
    </dgm:pt>
    <dgm:pt modelId="{1306D2AA-74F2-449D-8AE3-771FEB291861}" type="pres">
      <dgm:prSet presAssocID="{79FF18A8-79E2-48F6-9524-F0C6D3340F97}" presName="firstChild" presStyleLbl="bgAccFollowNode1" presStyleIdx="1" presStyleCnt="2" custScaleX="95232" custScaleY="260971" custLinFactNeighborX="-10532" custLinFactNeighborY="19016"/>
      <dgm:spPr/>
    </dgm:pt>
    <dgm:pt modelId="{AB58803E-7762-40DF-A951-DED43A2DF8CF}" type="pres">
      <dgm:prSet presAssocID="{79FF18A8-79E2-48F6-9524-F0C6D3340F97}" presName="firstChildTx" presStyleLbl="bgAccFollowNode1" presStyleIdx="1" presStyleCnt="2">
        <dgm:presLayoutVars>
          <dgm:bulletEnabled val="1"/>
        </dgm:presLayoutVars>
      </dgm:prSet>
      <dgm:spPr/>
    </dgm:pt>
    <dgm:pt modelId="{4050C389-50C8-43B3-921A-59A07AE06E63}" type="pres">
      <dgm:prSet presAssocID="{79FF18A8-79E2-48F6-9524-F0C6D3340F97}" presName="negSpace" presStyleCnt="0"/>
      <dgm:spPr/>
    </dgm:pt>
    <dgm:pt modelId="{FB78CB38-90EC-43D9-9977-1A3715F9FE6C}" type="pres">
      <dgm:prSet presAssocID="{79FF18A8-79E2-48F6-9524-F0C6D3340F97}" presName="circle" presStyleLbl="node1" presStyleIdx="1" presStyleCnt="2" custLinFactNeighborX="42361" custLinFactNeighborY="-34162"/>
      <dgm:spPr/>
    </dgm:pt>
  </dgm:ptLst>
  <dgm:cxnLst>
    <dgm:cxn modelId="{9532D51A-7A39-4509-A81E-58BFF363AD12}" type="presOf" srcId="{79FF18A8-79E2-48F6-9524-F0C6D3340F97}" destId="{FB78CB38-90EC-43D9-9977-1A3715F9FE6C}" srcOrd="0" destOrd="0" presId="urn:microsoft.com/office/officeart/2005/8/layout/hList9"/>
    <dgm:cxn modelId="{A9253A23-5763-41E2-B2C5-5B080B61616B}" type="presOf" srcId="{1C8E7876-6413-4DD4-8F38-9877B39633F7}" destId="{4BED1DC1-65F6-45C0-8315-3999CC1C9160}" srcOrd="0" destOrd="0" presId="urn:microsoft.com/office/officeart/2005/8/layout/hList9"/>
    <dgm:cxn modelId="{10A8BD25-4560-423A-A8BA-F2EBB1973AA2}" type="presOf" srcId="{CD426A58-3A4C-400E-B802-8EFEB80E3FEF}" destId="{9DFBF739-F2F6-4872-9AF7-C2100FA9C033}" srcOrd="1" destOrd="0" presId="urn:microsoft.com/office/officeart/2005/8/layout/hList9"/>
    <dgm:cxn modelId="{39D91B26-C627-44ED-9141-0C4FD53CEC62}" type="presOf" srcId="{CD426A58-3A4C-400E-B802-8EFEB80E3FEF}" destId="{A6EA381B-34A9-4172-ABEE-FF15D6CB391B}" srcOrd="0" destOrd="0" presId="urn:microsoft.com/office/officeart/2005/8/layout/hList9"/>
    <dgm:cxn modelId="{0F52B344-EAF6-4603-B5DA-6C3F1C509472}" srcId="{79FF18A8-79E2-48F6-9524-F0C6D3340F97}" destId="{D6AD92F2-297C-449F-BD57-0D644AAC521F}" srcOrd="0" destOrd="0" parTransId="{32FC449F-C53E-423B-BEC5-B5B15E759FA4}" sibTransId="{A50A9F4B-AE72-42BE-BFB1-88B5B62EF17C}"/>
    <dgm:cxn modelId="{35036C72-4580-4BF3-879E-3B47DAA019DD}" srcId="{0D27C366-2BA7-4BD6-9B54-E96F1B451C78}" destId="{CD426A58-3A4C-400E-B802-8EFEB80E3FEF}" srcOrd="0" destOrd="0" parTransId="{77F7A66A-3F05-43A0-88C6-967A5B286B86}" sibTransId="{14FA264C-E632-4AAE-9740-13FBA6FA41E5}"/>
    <dgm:cxn modelId="{0E2C2191-C0C9-4903-A819-793B2AA42D3D}" srcId="{1C8E7876-6413-4DD4-8F38-9877B39633F7}" destId="{79FF18A8-79E2-48F6-9524-F0C6D3340F97}" srcOrd="1" destOrd="0" parTransId="{7B5C296B-9273-4665-BB27-757D6689E819}" sibTransId="{75EAF50F-9484-49AE-ADB9-3F4F4B4F90E5}"/>
    <dgm:cxn modelId="{199307BC-7B02-42A6-B566-30A2D5357543}" srcId="{1C8E7876-6413-4DD4-8F38-9877B39633F7}" destId="{0D27C366-2BA7-4BD6-9B54-E96F1B451C78}" srcOrd="0" destOrd="0" parTransId="{BDCE33D8-CFAC-4927-82ED-3E750505220E}" sibTransId="{65239652-D5A7-460B-B3F2-4E3B15AE78ED}"/>
    <dgm:cxn modelId="{9FFEE2C5-10F1-4C49-B42A-7078B35941C3}" type="presOf" srcId="{D6AD92F2-297C-449F-BD57-0D644AAC521F}" destId="{AB58803E-7762-40DF-A951-DED43A2DF8CF}" srcOrd="1" destOrd="0" presId="urn:microsoft.com/office/officeart/2005/8/layout/hList9"/>
    <dgm:cxn modelId="{0A9FF2D2-6296-4240-BD66-6AEB2C9D260D}" type="presOf" srcId="{0D27C366-2BA7-4BD6-9B54-E96F1B451C78}" destId="{C9AE2464-B2BE-4DCC-8CB7-6E018FA1FAAF}" srcOrd="0" destOrd="0" presId="urn:microsoft.com/office/officeart/2005/8/layout/hList9"/>
    <dgm:cxn modelId="{558559FB-C628-4BFE-B270-AD169FBD9BDF}" type="presOf" srcId="{D6AD92F2-297C-449F-BD57-0D644AAC521F}" destId="{1306D2AA-74F2-449D-8AE3-771FEB291861}" srcOrd="0" destOrd="0" presId="urn:microsoft.com/office/officeart/2005/8/layout/hList9"/>
    <dgm:cxn modelId="{AEF493FA-9CF1-4DB4-AB86-7AD353814965}" type="presParOf" srcId="{4BED1DC1-65F6-45C0-8315-3999CC1C9160}" destId="{260B731F-FC6D-4DAA-9125-EDE52758F062}" srcOrd="0" destOrd="0" presId="urn:microsoft.com/office/officeart/2005/8/layout/hList9"/>
    <dgm:cxn modelId="{EF8A25CA-FC79-4295-9068-026F419D5602}" type="presParOf" srcId="{4BED1DC1-65F6-45C0-8315-3999CC1C9160}" destId="{D147BFC5-E3A5-45C2-8857-2ED97BEEB7DB}" srcOrd="1" destOrd="0" presId="urn:microsoft.com/office/officeart/2005/8/layout/hList9"/>
    <dgm:cxn modelId="{65EE62D3-80DF-47BF-B3BB-8629F17FF5B8}" type="presParOf" srcId="{D147BFC5-E3A5-45C2-8857-2ED97BEEB7DB}" destId="{9A188F4C-B10F-4A7B-8C17-BA2AAEDBF79C}" srcOrd="0" destOrd="0" presId="urn:microsoft.com/office/officeart/2005/8/layout/hList9"/>
    <dgm:cxn modelId="{F3DA19EF-E171-4F42-8B45-ABBFFF41BF0D}" type="presParOf" srcId="{D147BFC5-E3A5-45C2-8857-2ED97BEEB7DB}" destId="{0B51B2CA-3F0A-430B-972E-2082881C1FE8}" srcOrd="1" destOrd="0" presId="urn:microsoft.com/office/officeart/2005/8/layout/hList9"/>
    <dgm:cxn modelId="{297BD685-85FF-4CAD-9440-0F5658F48DF7}" type="presParOf" srcId="{0B51B2CA-3F0A-430B-972E-2082881C1FE8}" destId="{A6EA381B-34A9-4172-ABEE-FF15D6CB391B}" srcOrd="0" destOrd="0" presId="urn:microsoft.com/office/officeart/2005/8/layout/hList9"/>
    <dgm:cxn modelId="{43852D63-1B98-472E-9707-F0D823E682B5}" type="presParOf" srcId="{0B51B2CA-3F0A-430B-972E-2082881C1FE8}" destId="{9DFBF739-F2F6-4872-9AF7-C2100FA9C033}" srcOrd="1" destOrd="0" presId="urn:microsoft.com/office/officeart/2005/8/layout/hList9"/>
    <dgm:cxn modelId="{8A880139-97D7-440B-A654-7532101E7C3F}" type="presParOf" srcId="{4BED1DC1-65F6-45C0-8315-3999CC1C9160}" destId="{75EF6C20-3321-43B1-B25D-23CB96D6C8A5}" srcOrd="2" destOrd="0" presId="urn:microsoft.com/office/officeart/2005/8/layout/hList9"/>
    <dgm:cxn modelId="{1E5FCC92-60D2-4D72-B3EF-27DC85A744E4}" type="presParOf" srcId="{4BED1DC1-65F6-45C0-8315-3999CC1C9160}" destId="{C9AE2464-B2BE-4DCC-8CB7-6E018FA1FAAF}" srcOrd="3" destOrd="0" presId="urn:microsoft.com/office/officeart/2005/8/layout/hList9"/>
    <dgm:cxn modelId="{3A071953-2FAB-4965-AE39-288B8478CC39}" type="presParOf" srcId="{4BED1DC1-65F6-45C0-8315-3999CC1C9160}" destId="{4E832A35-8302-4485-9422-350C2A9B0FB2}" srcOrd="4" destOrd="0" presId="urn:microsoft.com/office/officeart/2005/8/layout/hList9"/>
    <dgm:cxn modelId="{D73B02F1-3DA7-4040-83E6-4676941D3705}" type="presParOf" srcId="{4BED1DC1-65F6-45C0-8315-3999CC1C9160}" destId="{7FC92679-BB2F-4753-95A9-23D6F8F4631C}" srcOrd="5" destOrd="0" presId="urn:microsoft.com/office/officeart/2005/8/layout/hList9"/>
    <dgm:cxn modelId="{041582D1-2DDF-40BD-8A82-8EBAB9222E54}" type="presParOf" srcId="{4BED1DC1-65F6-45C0-8315-3999CC1C9160}" destId="{28467D0A-191E-4F4A-ADEE-7AC7D327F02C}" srcOrd="6" destOrd="0" presId="urn:microsoft.com/office/officeart/2005/8/layout/hList9"/>
    <dgm:cxn modelId="{075D2182-4CE1-454B-8AC2-BB8FA5FA5C64}" type="presParOf" srcId="{28467D0A-191E-4F4A-ADEE-7AC7D327F02C}" destId="{3FA8754E-1F77-4871-A4F3-4911B14DA64C}" srcOrd="0" destOrd="0" presId="urn:microsoft.com/office/officeart/2005/8/layout/hList9"/>
    <dgm:cxn modelId="{115BFECA-94B7-47EF-83A6-92D785BA65AD}" type="presParOf" srcId="{28467D0A-191E-4F4A-ADEE-7AC7D327F02C}" destId="{6BE1B3D8-0980-4583-867D-FD74EAABC9B3}" srcOrd="1" destOrd="0" presId="urn:microsoft.com/office/officeart/2005/8/layout/hList9"/>
    <dgm:cxn modelId="{FA7BCB28-0352-4AD7-96E9-1C231F1662CD}" type="presParOf" srcId="{6BE1B3D8-0980-4583-867D-FD74EAABC9B3}" destId="{1306D2AA-74F2-449D-8AE3-771FEB291861}" srcOrd="0" destOrd="0" presId="urn:microsoft.com/office/officeart/2005/8/layout/hList9"/>
    <dgm:cxn modelId="{C795B1F5-C880-4F88-82F3-7E77AA932081}" type="presParOf" srcId="{6BE1B3D8-0980-4583-867D-FD74EAABC9B3}" destId="{AB58803E-7762-40DF-A951-DED43A2DF8CF}" srcOrd="1" destOrd="0" presId="urn:microsoft.com/office/officeart/2005/8/layout/hList9"/>
    <dgm:cxn modelId="{EEA27089-97F7-4943-B128-3F3F4F39C8E1}" type="presParOf" srcId="{4BED1DC1-65F6-45C0-8315-3999CC1C9160}" destId="{4050C389-50C8-43B3-921A-59A07AE06E63}" srcOrd="7" destOrd="0" presId="urn:microsoft.com/office/officeart/2005/8/layout/hList9"/>
    <dgm:cxn modelId="{36084369-2361-44D4-9AC6-2375840E3B14}" type="presParOf" srcId="{4BED1DC1-65F6-45C0-8315-3999CC1C9160}" destId="{FB78CB38-90EC-43D9-9977-1A3715F9FE6C}" srcOrd="8" destOrd="0" presId="urn:microsoft.com/office/officeart/2005/8/layout/hList9"/>
  </dgm:cxnLst>
  <dgm:bg/>
  <dgm:whole>
    <a:ln w="12700">
      <a:solidFill>
        <a:srgbClr val="CC6600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EA381B-34A9-4172-ABEE-FF15D6CB391B}">
      <dsp:nvSpPr>
        <dsp:cNvPr id="0" name=""/>
        <dsp:cNvSpPr/>
      </dsp:nvSpPr>
      <dsp:spPr>
        <a:xfrm>
          <a:off x="284343" y="1047696"/>
          <a:ext cx="1698553" cy="2793016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noProof="0" dirty="0"/>
            <a:t>Processador</a:t>
          </a:r>
          <a:endParaRPr lang="pt-BR" sz="1400" kern="1200" noProof="0" dirty="0"/>
        </a:p>
      </dsp:txBody>
      <dsp:txXfrm>
        <a:off x="556112" y="1047696"/>
        <a:ext cx="1426785" cy="2793016"/>
      </dsp:txXfrm>
    </dsp:sp>
    <dsp:sp modelId="{C9AE2464-B2BE-4DCC-8CB7-6E018FA1FAAF}">
      <dsp:nvSpPr>
        <dsp:cNvPr id="0" name=""/>
        <dsp:cNvSpPr/>
      </dsp:nvSpPr>
      <dsp:spPr>
        <a:xfrm>
          <a:off x="582829" y="0"/>
          <a:ext cx="1095453" cy="109545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UCP</a:t>
          </a:r>
          <a:endParaRPr lang="pt-BR" sz="1600" kern="1200" dirty="0"/>
        </a:p>
      </dsp:txBody>
      <dsp:txXfrm>
        <a:off x="743254" y="160425"/>
        <a:ext cx="774603" cy="774603"/>
      </dsp:txXfrm>
    </dsp:sp>
    <dsp:sp modelId="{1306D2AA-74F2-449D-8AE3-771FEB291861}">
      <dsp:nvSpPr>
        <dsp:cNvPr id="0" name=""/>
        <dsp:cNvSpPr/>
      </dsp:nvSpPr>
      <dsp:spPr>
        <a:xfrm>
          <a:off x="3530943" y="1020822"/>
          <a:ext cx="1490221" cy="2860244"/>
        </a:xfrm>
        <a:prstGeom prst="rect">
          <a:avLst/>
        </a:prstGeom>
        <a:solidFill>
          <a:schemeClr val="accent2">
            <a:tint val="40000"/>
            <a:alpha val="90000"/>
            <a:hueOff val="-4192819"/>
            <a:satOff val="16804"/>
            <a:lumOff val="2495"/>
            <a:alphaOff val="0"/>
          </a:schemeClr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noProof="0" dirty="0"/>
            <a:t>Mapa de Memória</a:t>
          </a:r>
          <a:br>
            <a:rPr lang="pt-BR" sz="1800" kern="1200" noProof="0" dirty="0"/>
          </a:br>
          <a:endParaRPr lang="pt-BR" sz="1800" kern="1200" noProof="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noProof="0" dirty="0"/>
            <a:t>(Instruções,</a:t>
          </a:r>
          <a:br>
            <a:rPr lang="pt-BR" sz="1800" kern="1200" noProof="0" dirty="0"/>
          </a:br>
          <a:r>
            <a:rPr lang="pt-BR" sz="1800" kern="1200" noProof="0" dirty="0"/>
            <a:t>Dados, Periféricos)</a:t>
          </a:r>
        </a:p>
      </dsp:txBody>
      <dsp:txXfrm>
        <a:off x="3769378" y="1020822"/>
        <a:ext cx="1251786" cy="2860244"/>
      </dsp:txXfrm>
    </dsp:sp>
    <dsp:sp modelId="{FB78CB38-90EC-43D9-9977-1A3715F9FE6C}">
      <dsp:nvSpPr>
        <dsp:cNvPr id="0" name=""/>
        <dsp:cNvSpPr/>
      </dsp:nvSpPr>
      <dsp:spPr>
        <a:xfrm>
          <a:off x="3733734" y="0"/>
          <a:ext cx="1095453" cy="1095453"/>
        </a:xfrm>
        <a:prstGeom prst="ellipse">
          <a:avLst/>
        </a:prstGeom>
        <a:solidFill>
          <a:schemeClr val="accent2">
            <a:hueOff val="-3392975"/>
            <a:satOff val="11185"/>
            <a:lumOff val="1196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Memória</a:t>
          </a:r>
          <a:endParaRPr lang="pt-BR" sz="1600" kern="1200" dirty="0"/>
        </a:p>
      </dsp:txBody>
      <dsp:txXfrm>
        <a:off x="3894159" y="160425"/>
        <a:ext cx="774603" cy="77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B652DFF3-1276-4158-A443-AFFF0EF94B1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1CF05AA-A99B-4EE1-A9EB-EF875D19800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3AF9AB-AA57-400C-AE46-5019E3F394E5}" type="datetimeFigureOut">
              <a:rPr lang="pt-BR" smtClean="0"/>
              <a:t>24/03/2020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6BF3281-0FD3-4BDA-814F-0AA6E6A9E5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88FB532-FE40-429D-995C-9C3DA6012FE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E6E235-53D7-423D-B4F8-4C27EA9B65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37596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363AF-6DA6-4AFC-9C48-D3AB7CB3EF9B}" type="datetimeFigureOut">
              <a:rPr lang="pt-BR" smtClean="0"/>
              <a:t>24/03/2020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14ED79-82F7-45F6-96A9-734A178A17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8732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14ED79-82F7-45F6-96A9-734A178A17A3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120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7FE7-AE07-EA40-8BCC-B240C2F6A1F7}" type="datetimeFigureOut">
              <a:rPr lang="en-US" smtClean="0"/>
              <a:t>3/24/2020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9BD75B93-16B2-D84C-9BD6-73DF5DFBD1EE}" type="slidenum">
              <a:rPr lang="pt-BR" smtClean="0"/>
              <a:t>‹nº›</a:t>
            </a:fld>
            <a:endParaRPr lang="pt-B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5460581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831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7FE7-AE07-EA40-8BCC-B240C2F6A1F7}" type="datetimeFigureOut">
              <a:rPr lang="en-US" smtClean="0"/>
              <a:t>3/24/2020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75B93-16B2-D84C-9BD6-73DF5DFBD1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7012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7FE7-AE07-EA40-8BCC-B240C2F6A1F7}" type="datetimeFigureOut">
              <a:rPr lang="en-US" smtClean="0"/>
              <a:t>3/24/2020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75B93-16B2-D84C-9BD6-73DF5DFBD1EE}" type="slidenum">
              <a:rPr lang="pt-BR" smtClean="0"/>
              <a:t>‹nº›</a:t>
            </a:fld>
            <a:endParaRPr lang="pt-BR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6876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7FE7-AE07-EA40-8BCC-B240C2F6A1F7}" type="datetimeFigureOut">
              <a:rPr lang="en-US" smtClean="0"/>
              <a:t>3/24/2020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75B93-16B2-D84C-9BD6-73DF5DFBD1EE}" type="slidenum">
              <a:rPr lang="pt-BR" smtClean="0"/>
              <a:t>‹nº›</a:t>
            </a:fld>
            <a:endParaRPr lang="pt-B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2926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7FE7-AE07-EA40-8BCC-B240C2F6A1F7}" type="datetimeFigureOut">
              <a:rPr lang="en-US" smtClean="0"/>
              <a:t>3/24/2020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75B93-16B2-D84C-9BD6-73DF5DFBD1EE}" type="slidenum">
              <a:rPr lang="pt-BR" smtClean="0"/>
              <a:t>‹nº›</a:t>
            </a:fld>
            <a:endParaRPr lang="pt-B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9931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7FE7-AE07-EA40-8BCC-B240C2F6A1F7}" type="datetimeFigureOut">
              <a:rPr lang="en-US" smtClean="0"/>
              <a:t>3/24/2020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75B93-16B2-D84C-9BD6-73DF5DFBD1EE}" type="slidenum">
              <a:rPr lang="pt-BR" smtClean="0"/>
              <a:t>‹nº›</a:t>
            </a:fld>
            <a:endParaRPr lang="pt-B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0436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7FE7-AE07-EA40-8BCC-B240C2F6A1F7}" type="datetimeFigureOut">
              <a:rPr lang="en-US" smtClean="0"/>
              <a:t>3/24/2020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75B93-16B2-D84C-9BD6-73DF5DFBD1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3380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7FE7-AE07-EA40-8BCC-B240C2F6A1F7}" type="datetimeFigureOut">
              <a:rPr lang="en-US" smtClean="0"/>
              <a:t>3/24/2020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75B93-16B2-D84C-9BD6-73DF5DFBD1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45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7FE7-AE07-EA40-8BCC-B240C2F6A1F7}" type="datetimeFigureOut">
              <a:rPr lang="en-US" smtClean="0"/>
              <a:t>3/24/2020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75B93-16B2-D84C-9BD6-73DF5DFBD1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3367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7FE7-AE07-EA40-8BCC-B240C2F6A1F7}" type="datetimeFigureOut">
              <a:rPr lang="en-US" smtClean="0"/>
              <a:t>3/24/2020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75B93-16B2-D84C-9BD6-73DF5DFBD1EE}" type="slidenum">
              <a:rPr lang="pt-BR" smtClean="0"/>
              <a:t>‹nº›</a:t>
            </a:fld>
            <a:endParaRPr lang="pt-B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30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B4BF7FE7-AE07-EA40-8BCC-B240C2F6A1F7}" type="datetimeFigureOut">
              <a:rPr lang="en-US" smtClean="0"/>
              <a:t>3/24/2020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75B93-16B2-D84C-9BD6-73DF5DFBD1EE}" type="slidenum">
              <a:rPr lang="pt-BR" smtClean="0"/>
              <a:t>‹nº›</a:t>
            </a:fld>
            <a:endParaRPr lang="pt-B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9499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F7FE7-AE07-EA40-8BCC-B240C2F6A1F7}" type="datetimeFigureOut">
              <a:rPr lang="en-US" smtClean="0"/>
              <a:t>3/24/2020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BD75B93-16B2-D84C-9BD6-73DF5DFBD1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5202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icrochip.com/" TargetMode="External"/><Relationship Id="rId3" Type="http://schemas.openxmlformats.org/officeDocument/2006/relationships/hyperlink" Target="https://en.wikipedia.org/wiki/MIPS_architecture" TargetMode="External"/><Relationship Id="rId7" Type="http://schemas.openxmlformats.org/officeDocument/2006/relationships/hyperlink" Target="https://en.wikipedia.org/wiki/AVR_microcontrollers" TargetMode="External"/><Relationship Id="rId2" Type="http://schemas.openxmlformats.org/officeDocument/2006/relationships/hyperlink" Target="https://en.wikipedia.org/wiki/ARM_architecture#ARMv8-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ips.com/press/new-mips-i7200-processor-core-delivers-unmatched-performance-and-efficiency-for-advanced-lte5g-communications-and-networking-ic-designs/" TargetMode="External"/><Relationship Id="rId5" Type="http://schemas.openxmlformats.org/officeDocument/2006/relationships/hyperlink" Target="https://www.cisco.com/" TargetMode="External"/><Relationship Id="rId4" Type="http://schemas.openxmlformats.org/officeDocument/2006/relationships/hyperlink" Target="https://www.mobileye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97" y="417099"/>
            <a:ext cx="8708394" cy="1470025"/>
          </a:xfrm>
        </p:spPr>
        <p:txBody>
          <a:bodyPr>
            <a:noAutofit/>
          </a:bodyPr>
          <a:lstStyle/>
          <a:p>
            <a:pPr algn="ctr"/>
            <a:r>
              <a:rPr lang="pt-BR" sz="4000" dirty="0"/>
              <a:t>Os Seis Elementos “</a:t>
            </a:r>
            <a:r>
              <a:rPr lang="pt-BR" sz="4000" dirty="0" err="1"/>
              <a:t>DefinitÓrios</a:t>
            </a:r>
            <a:r>
              <a:rPr lang="pt-BR" sz="4000" dirty="0"/>
              <a:t>” de Uma Arquitetura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2393" y="2000039"/>
            <a:ext cx="7356914" cy="2970838"/>
          </a:xfrm>
        </p:spPr>
        <p:txBody>
          <a:bodyPr>
            <a:normAutofit/>
          </a:bodyPr>
          <a:lstStyle/>
          <a:p>
            <a:pPr marL="457200" indent="-457200" algn="l">
              <a:buFontTx/>
              <a:buChar char="-"/>
            </a:pPr>
            <a:r>
              <a:rPr lang="pt-BR" dirty="0"/>
              <a:t>Introdução</a:t>
            </a:r>
          </a:p>
          <a:p>
            <a:pPr marL="457200" indent="-457200" algn="l">
              <a:buFontTx/>
              <a:buChar char="-"/>
            </a:pPr>
            <a:r>
              <a:rPr lang="pt-BR" dirty="0"/>
              <a:t>OS Registradores Acessíveis ao Programador (Assembly)</a:t>
            </a:r>
          </a:p>
          <a:p>
            <a:pPr marL="457200" indent="-457200" algn="l">
              <a:buFontTx/>
              <a:buChar char="-"/>
            </a:pPr>
            <a:r>
              <a:rPr lang="pt-BR" dirty="0"/>
              <a:t>O conjunto de Instruções</a:t>
            </a:r>
          </a:p>
          <a:p>
            <a:pPr marL="457200" indent="-457200" algn="l">
              <a:buFontTx/>
              <a:buChar char="-"/>
            </a:pPr>
            <a:r>
              <a:rPr lang="pt-BR" dirty="0"/>
              <a:t>Os Formatos de Instrução</a:t>
            </a:r>
          </a:p>
          <a:p>
            <a:pPr marL="457200" indent="-457200" algn="l">
              <a:buFontTx/>
              <a:buChar char="-"/>
            </a:pPr>
            <a:r>
              <a:rPr lang="pt-BR" dirty="0"/>
              <a:t>Os Modos de Endereçamento</a:t>
            </a:r>
          </a:p>
          <a:p>
            <a:pPr marL="457200" indent="-457200" algn="l">
              <a:buFontTx/>
              <a:buChar char="-"/>
            </a:pPr>
            <a:r>
              <a:rPr lang="pt-BR" dirty="0"/>
              <a:t>A linguagem de montagem (</a:t>
            </a:r>
            <a:r>
              <a:rPr lang="pt-BR" i="1" dirty="0"/>
              <a:t>Assembly </a:t>
            </a:r>
            <a:r>
              <a:rPr lang="pt-BR" i="1" dirty="0" err="1"/>
              <a:t>Language</a:t>
            </a:r>
            <a:r>
              <a:rPr lang="pt-BR" dirty="0"/>
              <a:t>)</a:t>
            </a:r>
          </a:p>
          <a:p>
            <a:pPr marL="457200" indent="-457200" algn="l">
              <a:buFontTx/>
              <a:buChar char="-"/>
            </a:pPr>
            <a:r>
              <a:rPr lang="pt-BR" dirty="0"/>
              <a:t>O modelo de Acesso à Memória</a:t>
            </a:r>
          </a:p>
        </p:txBody>
      </p:sp>
    </p:spTree>
    <p:extLst>
      <p:ext uri="{BB962C8B-B14F-4D97-AF65-F5344CB8AC3E}">
        <p14:creationId xmlns:p14="http://schemas.microsoft.com/office/powerpoint/2010/main" val="3224852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70" y="804520"/>
            <a:ext cx="8466586" cy="1049235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Os Modos de Endereçamento</a:t>
            </a:r>
            <a:br>
              <a:rPr lang="pt-BR" dirty="0"/>
            </a:b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9D3C8FE-5FB2-4BF4-9978-38FD575F134B}"/>
              </a:ext>
            </a:extLst>
          </p:cNvPr>
          <p:cNvSpPr txBox="1"/>
          <p:nvPr/>
        </p:nvSpPr>
        <p:spPr>
          <a:xfrm>
            <a:off x="113323" y="1853754"/>
            <a:ext cx="884913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400" dirty="0"/>
              <a:t>Observações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sz="1400" dirty="0"/>
              <a:t>Cuidado com documentação de fabricantes. De forma confusa elas costumam associar modos de endereçamento a </a:t>
            </a:r>
            <a:r>
              <a:rPr lang="pt-BR" sz="1400" i="1" dirty="0"/>
              <a:t>instruções</a:t>
            </a:r>
            <a:r>
              <a:rPr lang="pt-BR" sz="1400" dirty="0"/>
              <a:t> e não a </a:t>
            </a:r>
            <a:r>
              <a:rPr lang="pt-BR" sz="1400" i="1" dirty="0"/>
              <a:t>operandos</a:t>
            </a:r>
            <a:r>
              <a:rPr lang="pt-BR" sz="1400" dirty="0"/>
              <a:t> como deveriam.  Assim uma instrução ADDIU $29, $29,-32 seria normalmente classificada, em tais documentos, como uma instrução que usa endereçamento imediato, ignorando que os dois primeiros operandos usam modo a registrador. Isto é péssimo e confuso, mas é a vida…</a:t>
            </a:r>
          </a:p>
          <a:p>
            <a:pPr marL="800100" lvl="1" indent="-342900">
              <a:buFont typeface="+mj-lt"/>
              <a:buAutoNum type="arabicPeriod"/>
            </a:pP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2024876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70" y="804520"/>
            <a:ext cx="8466586" cy="1049235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A linguagem de montagem</a:t>
            </a:r>
            <a:br>
              <a:rPr lang="pt-BR" dirty="0"/>
            </a:br>
            <a:r>
              <a:rPr lang="pt-BR" dirty="0"/>
              <a:t>(</a:t>
            </a:r>
            <a:r>
              <a:rPr lang="pt-BR" i="1" dirty="0"/>
              <a:t>Assembly </a:t>
            </a:r>
            <a:r>
              <a:rPr lang="pt-BR" i="1" dirty="0" err="1"/>
              <a:t>Language</a:t>
            </a:r>
            <a:r>
              <a:rPr lang="pt-BR" dirty="0"/>
              <a:t>)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9D3C8FE-5FB2-4BF4-9978-38FD575F134B}"/>
              </a:ext>
            </a:extLst>
          </p:cNvPr>
          <p:cNvSpPr txBox="1"/>
          <p:nvPr/>
        </p:nvSpPr>
        <p:spPr>
          <a:xfrm>
            <a:off x="113323" y="1853754"/>
            <a:ext cx="884913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/>
              <a:t>Trata-se de uma linguagem de programação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/>
              <a:t>Existe uma linguagem de montagem diferente, uma para cada arquitetura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/>
              <a:t>Como em qualquer linguagem existem comandos </a:t>
            </a:r>
            <a:r>
              <a:rPr lang="pt-BR" dirty="0">
                <a:sym typeface="Wingdings" panose="05000000000000000000" pitchFamily="2" charset="2"/>
              </a:rPr>
              <a:t> as instruções da arquitetura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>
                <a:sym typeface="Wingdings" panose="05000000000000000000" pitchFamily="2" charset="2"/>
              </a:rPr>
              <a:t>Como em qualquer linguagem existem dados  basicamente, números de vários classes e texto (caracteres e cadeias de caracteres)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>
                <a:sym typeface="Wingdings" panose="05000000000000000000" pitchFamily="2" charset="2"/>
              </a:rPr>
              <a:t>Como em poucas linguagens, pode-se referenciar os registradores da arquitetura nos programas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/>
              <a:t> Programas são sequências de instruções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/>
              <a:t>Instruções possuem formatos próprios (mnemônicos, operandos)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/>
              <a:t>Clique para ver um exemplo de um programa completo com comentários, diretivas de montagem, sequência de instruções e definições de dados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8794F8C-A603-4B95-AF53-81F232759F54}"/>
              </a:ext>
            </a:extLst>
          </p:cNvPr>
          <p:cNvSpPr txBox="1"/>
          <p:nvPr/>
        </p:nvSpPr>
        <p:spPr>
          <a:xfrm>
            <a:off x="79212" y="108813"/>
            <a:ext cx="8917354" cy="618630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###############################################################################################</a:t>
            </a:r>
          </a:p>
          <a:p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Exemplo de programa em linguagem de montagem do MIPS : Manipulando vetores</a:t>
            </a:r>
          </a:p>
          <a:p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Autor: Ney Calazans</a:t>
            </a:r>
          </a:p>
          <a:p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Função: Este programa soma o valor de uma constante (</a:t>
            </a:r>
            <a:r>
              <a:rPr lang="pt-BR" sz="11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a cada elemento do vetor </a:t>
            </a:r>
            <a:r>
              <a:rPr lang="pt-BR" sz="11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endParaRPr lang="pt-BR" sz="11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###############################################################################################</a:t>
            </a:r>
          </a:p>
          <a:p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</a:t>
            </a:r>
            <a:r>
              <a:rPr lang="pt-BR" sz="11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# Diretiva para o montador - adiciona o que vem abaixo</a:t>
            </a:r>
          </a:p>
          <a:p>
            <a:pPr lvl="2"/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# 	à memória de programa do processador</a:t>
            </a:r>
          </a:p>
          <a:p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</a:t>
            </a:r>
            <a:r>
              <a:rPr lang="pt-BR" sz="11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globl</a:t>
            </a:r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1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Declara o rótulo </a:t>
            </a:r>
            <a:r>
              <a:rPr lang="pt-BR" sz="11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como sendo global</a:t>
            </a:r>
          </a:p>
          <a:p>
            <a:pPr lvl="1"/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			# É o ponto a partir de onde se inicia a execução</a:t>
            </a:r>
          </a:p>
          <a:p>
            <a:r>
              <a:rPr lang="pt-BR" sz="11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t-BR" sz="11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</a:t>
            </a:r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$t0,array  # o registrador $t0 contém o endereço do vetor</a:t>
            </a:r>
          </a:p>
          <a:p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t-BR" sz="11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</a:t>
            </a:r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$t1,size   # obtém o endereço da posição da memória de dados onde se guarda</a:t>
            </a:r>
          </a:p>
          <a:p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				# o tamanho do vetor</a:t>
            </a:r>
          </a:p>
          <a:p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t-BR" sz="11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lw</a:t>
            </a:r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$t1,0($t1) # o registrador $t1 contém o tamanho do vetor</a:t>
            </a:r>
          </a:p>
          <a:p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t-BR" sz="11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</a:t>
            </a:r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$t2,const  # obtém o endereço da constante </a:t>
            </a:r>
            <a:r>
              <a:rPr lang="pt-BR" sz="11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endParaRPr lang="pt-BR" sz="11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t-BR" sz="11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lw</a:t>
            </a:r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$t2,0($t2) # o registrador $t2 contém a constante a somar</a:t>
            </a:r>
          </a:p>
          <a:p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loop:   </a:t>
            </a:r>
            <a:r>
              <a:rPr lang="pt-BR" sz="11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blez</a:t>
            </a:r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$t1,end    # se o tamanho chega a 0, fim do processamento</a:t>
            </a:r>
          </a:p>
          <a:p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t-BR" sz="11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lw</a:t>
            </a:r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$t3,0($t0) # busca na memória o próximo elemento do vetor</a:t>
            </a:r>
          </a:p>
          <a:p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t-BR" sz="11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addu</a:t>
            </a:r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$t3,$t3,$t2# soma o elemento com a constante</a:t>
            </a:r>
          </a:p>
          <a:p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t-BR" sz="11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</a:t>
            </a:r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$t3,0($t0) # atualiza o vetor em memória</a:t>
            </a:r>
          </a:p>
          <a:p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t-BR" sz="11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addiu</a:t>
            </a:r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$t0,$t0,4  # faz o apontador do vetor ($t0) apontar para o próximo elemento</a:t>
            </a:r>
          </a:p>
          <a:p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				# lembrar que 1 palavra no MIPS ocupa 4 endereços consecutivos de memória</a:t>
            </a:r>
          </a:p>
          <a:p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t-BR" sz="11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addiu</a:t>
            </a:r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$t1,$t1,-1 # decrementa o número de elementos que resta tratar do vetor</a:t>
            </a:r>
          </a:p>
          <a:p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j       loop       # executa novamente o teste de permanência no laço</a:t>
            </a:r>
          </a:p>
          <a:p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				# Ao final do laço, volta para o SO</a:t>
            </a:r>
          </a:p>
          <a:p>
            <a:r>
              <a:rPr lang="pt-BR" sz="11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   li	$v0,10		# prepara chamada do sistema para finalizar programa</a:t>
            </a:r>
          </a:p>
          <a:p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</a:t>
            </a:r>
            <a:r>
              <a:rPr lang="pt-BR" sz="11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# fim do programa</a:t>
            </a:r>
          </a:p>
          <a:p>
            <a:endParaRPr lang="pt-BR" sz="11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.data              # Diretiva para o montador - adiciona o que vem abaixo</a:t>
            </a:r>
          </a:p>
          <a:p>
            <a:pPr lvl="2"/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# 	à memória de dados do processador</a:t>
            </a:r>
          </a:p>
          <a:p>
            <a:r>
              <a:rPr lang="pt-BR" sz="11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 .</a:t>
            </a:r>
            <a:r>
              <a:rPr lang="pt-BR" sz="11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</a:t>
            </a:r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0x12 0xff 0x3 0x14 0x878 0x31  0x62 0x10 0x5 0x16 0x20 # o vetor</a:t>
            </a:r>
          </a:p>
          <a:p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# A diretiva .</a:t>
            </a:r>
            <a:r>
              <a:rPr lang="pt-BR" sz="11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</a:t>
            </a:r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reserva 4 bytes (uma palavra) para cada inteiro,</a:t>
            </a:r>
          </a:p>
          <a:p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# 	em posições sucessivas da memória de dados</a:t>
            </a:r>
          </a:p>
          <a:p>
            <a:r>
              <a:rPr lang="pt-BR" sz="11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  .</a:t>
            </a:r>
            <a:r>
              <a:rPr lang="pt-BR" sz="11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</a:t>
            </a:r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11         # Variável que armazena o tamanho do vetor</a:t>
            </a:r>
          </a:p>
          <a:p>
            <a:r>
              <a:rPr lang="pt-BR" sz="11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 .</a:t>
            </a:r>
            <a:r>
              <a:rPr lang="pt-BR" sz="11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</a:t>
            </a:r>
            <a:r>
              <a:rPr lang="pt-BR" sz="1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0x100      # Constante a somar a cada elemento do vetor</a:t>
            </a:r>
          </a:p>
        </p:txBody>
      </p:sp>
    </p:spTree>
    <p:extLst>
      <p:ext uri="{BB962C8B-B14F-4D97-AF65-F5344CB8AC3E}">
        <p14:creationId xmlns:p14="http://schemas.microsoft.com/office/powerpoint/2010/main" val="392982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>
            <a:extLst>
              <a:ext uri="{FF2B5EF4-FFF2-40B4-BE49-F238E27FC236}">
                <a16:creationId xmlns:a16="http://schemas.microsoft.com/office/drawing/2014/main" id="{4A539B93-89E9-4A60-B865-D0D40F403F8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38914265"/>
              </p:ext>
            </p:extLst>
          </p:nvPr>
        </p:nvGraphicFramePr>
        <p:xfrm>
          <a:off x="3855308" y="1969837"/>
          <a:ext cx="5211355" cy="4046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" name="CaixaDeTexto 23">
            <a:extLst>
              <a:ext uri="{FF2B5EF4-FFF2-40B4-BE49-F238E27FC236}">
                <a16:creationId xmlns:a16="http://schemas.microsoft.com/office/drawing/2014/main" id="{790B5A4B-2346-4B2C-BF46-2CC3BF71E194}"/>
              </a:ext>
            </a:extLst>
          </p:cNvPr>
          <p:cNvSpPr txBox="1"/>
          <p:nvPr/>
        </p:nvSpPr>
        <p:spPr>
          <a:xfrm>
            <a:off x="5886019" y="3448816"/>
            <a:ext cx="1437675" cy="304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/>
              <a:t>Operação (CE)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C8DC9E21-FBAA-4C35-9CAC-492E2CB007C0}"/>
              </a:ext>
            </a:extLst>
          </p:cNvPr>
          <p:cNvSpPr txBox="1"/>
          <p:nvPr/>
        </p:nvSpPr>
        <p:spPr>
          <a:xfrm>
            <a:off x="5809099" y="3791026"/>
            <a:ext cx="15894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/>
              <a:t>Lê/Escreve (RW)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0250E720-27D7-475F-ADB1-54A53DD8CE8A}"/>
              </a:ext>
            </a:extLst>
          </p:cNvPr>
          <p:cNvSpPr txBox="1"/>
          <p:nvPr/>
        </p:nvSpPr>
        <p:spPr>
          <a:xfrm>
            <a:off x="6138168" y="2995379"/>
            <a:ext cx="1068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/>
              <a:t>Endereço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/>
              <a:t>O modelo de Acesso à Memória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2DE25D-FDF3-4E02-9148-AEE084CF19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7337" y="2006232"/>
            <a:ext cx="3655479" cy="4046878"/>
          </a:xfrm>
        </p:spPr>
        <p:txBody>
          <a:bodyPr>
            <a:normAutofit/>
          </a:bodyPr>
          <a:lstStyle/>
          <a:p>
            <a:r>
              <a:rPr lang="pt-BR" sz="1800" dirty="0"/>
              <a:t>Fora do processador existe apenas a memória (visão da arquitetura)</a:t>
            </a:r>
          </a:p>
          <a:p>
            <a:r>
              <a:rPr lang="pt-BR" sz="1800" dirty="0"/>
              <a:t>Processador acessa a memória lendo ou escrevendo nela</a:t>
            </a:r>
          </a:p>
          <a:p>
            <a:r>
              <a:rPr lang="pt-BR" sz="1800" dirty="0"/>
              <a:t>Endereço – valor em </a:t>
            </a:r>
            <a:r>
              <a:rPr lang="pt-BR" sz="1800" b="1" dirty="0"/>
              <a:t>m</a:t>
            </a:r>
            <a:r>
              <a:rPr lang="pt-BR" sz="1800" dirty="0"/>
              <a:t> fios define Altura da memória</a:t>
            </a:r>
          </a:p>
          <a:p>
            <a:r>
              <a:rPr lang="pt-BR" sz="1800"/>
              <a:t>Dados – Conjunto de </a:t>
            </a:r>
            <a:r>
              <a:rPr lang="pt-BR" sz="1800" b="1"/>
              <a:t>n</a:t>
            </a:r>
            <a:r>
              <a:rPr lang="pt-BR" sz="1800"/>
              <a:t> fios que traz/leva dados de/para a memória</a:t>
            </a:r>
          </a:p>
          <a:p>
            <a:r>
              <a:rPr lang="pt-BR" sz="1800" dirty="0"/>
              <a:t>Mapa de memória –  Uma abstração </a:t>
            </a:r>
            <a:r>
              <a:rPr lang="pt-BR" sz="1800" dirty="0">
                <a:sym typeface="Wingdings" panose="05000000000000000000" pitchFamily="2" charset="2"/>
              </a:rPr>
              <a:t> </a:t>
            </a:r>
            <a:r>
              <a:rPr lang="pt-BR" sz="1800" dirty="0"/>
              <a:t>Tabela de 2</a:t>
            </a:r>
            <a:r>
              <a:rPr lang="pt-BR" sz="1800" baseline="30000" dirty="0"/>
              <a:t>m</a:t>
            </a:r>
            <a:r>
              <a:rPr lang="pt-BR" sz="1800" dirty="0"/>
              <a:t> x n bits</a:t>
            </a:r>
          </a:p>
        </p:txBody>
      </p:sp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id="{11BAF945-549A-4222-B593-DE6FADA24C0A}"/>
              </a:ext>
            </a:extLst>
          </p:cNvPr>
          <p:cNvCxnSpPr>
            <a:cxnSpLocks/>
          </p:cNvCxnSpPr>
          <p:nvPr/>
        </p:nvCxnSpPr>
        <p:spPr>
          <a:xfrm>
            <a:off x="7432675" y="5761867"/>
            <a:ext cx="138651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57AF66B3-0784-402A-A2A2-4EAECA7A213D}"/>
              </a:ext>
            </a:extLst>
          </p:cNvPr>
          <p:cNvSpPr txBox="1"/>
          <p:nvPr/>
        </p:nvSpPr>
        <p:spPr>
          <a:xfrm>
            <a:off x="7666631" y="5471141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/>
              <a:t>Largura</a:t>
            </a:r>
          </a:p>
        </p:txBody>
      </p:sp>
      <p:cxnSp>
        <p:nvCxnSpPr>
          <p:cNvPr id="13" name="Conector de Seta Reta 12">
            <a:extLst>
              <a:ext uri="{FF2B5EF4-FFF2-40B4-BE49-F238E27FC236}">
                <a16:creationId xmlns:a16="http://schemas.microsoft.com/office/drawing/2014/main" id="{CC7BFDC3-9613-4CA7-BD49-AE80E45B0E07}"/>
              </a:ext>
            </a:extLst>
          </p:cNvPr>
          <p:cNvCxnSpPr>
            <a:cxnSpLocks/>
          </p:cNvCxnSpPr>
          <p:nvPr/>
        </p:nvCxnSpPr>
        <p:spPr>
          <a:xfrm>
            <a:off x="5866199" y="3316406"/>
            <a:ext cx="148451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>
            <a:extLst>
              <a:ext uri="{FF2B5EF4-FFF2-40B4-BE49-F238E27FC236}">
                <a16:creationId xmlns:a16="http://schemas.microsoft.com/office/drawing/2014/main" id="{E7CB6643-5F8A-4BE4-AB56-98D319CF0D8B}"/>
              </a:ext>
            </a:extLst>
          </p:cNvPr>
          <p:cNvCxnSpPr>
            <a:cxnSpLocks/>
          </p:cNvCxnSpPr>
          <p:nvPr/>
        </p:nvCxnSpPr>
        <p:spPr>
          <a:xfrm>
            <a:off x="5866199" y="4935336"/>
            <a:ext cx="1477829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ED55F6AC-9B48-449A-A612-4A1A86B09D72}"/>
              </a:ext>
            </a:extLst>
          </p:cNvPr>
          <p:cNvSpPr txBox="1"/>
          <p:nvPr/>
        </p:nvSpPr>
        <p:spPr>
          <a:xfrm>
            <a:off x="6211415" y="4597412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Dados</a:t>
            </a:r>
            <a:endParaRPr lang="pt-BR" dirty="0"/>
          </a:p>
        </p:txBody>
      </p:sp>
      <p:cxnSp>
        <p:nvCxnSpPr>
          <p:cNvPr id="22" name="Conector de Seta Reta 21">
            <a:extLst>
              <a:ext uri="{FF2B5EF4-FFF2-40B4-BE49-F238E27FC236}">
                <a16:creationId xmlns:a16="http://schemas.microsoft.com/office/drawing/2014/main" id="{623A14B1-05D1-4699-BD0B-A20EED1ED8BA}"/>
              </a:ext>
            </a:extLst>
          </p:cNvPr>
          <p:cNvCxnSpPr>
            <a:cxnSpLocks/>
          </p:cNvCxnSpPr>
          <p:nvPr/>
        </p:nvCxnSpPr>
        <p:spPr>
          <a:xfrm>
            <a:off x="5866199" y="3714088"/>
            <a:ext cx="14778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de Seta Reta 22">
            <a:extLst>
              <a:ext uri="{FF2B5EF4-FFF2-40B4-BE49-F238E27FC236}">
                <a16:creationId xmlns:a16="http://schemas.microsoft.com/office/drawing/2014/main" id="{32585FB9-BB73-4208-B6CF-FA986ADDC0AE}"/>
              </a:ext>
            </a:extLst>
          </p:cNvPr>
          <p:cNvCxnSpPr>
            <a:cxnSpLocks/>
          </p:cNvCxnSpPr>
          <p:nvPr/>
        </p:nvCxnSpPr>
        <p:spPr>
          <a:xfrm>
            <a:off x="5827375" y="4056041"/>
            <a:ext cx="149631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>
            <a:extLst>
              <a:ext uri="{FF2B5EF4-FFF2-40B4-BE49-F238E27FC236}">
                <a16:creationId xmlns:a16="http://schemas.microsoft.com/office/drawing/2014/main" id="{817FA040-081B-4C0C-8F7A-9DC4B2A55C79}"/>
              </a:ext>
            </a:extLst>
          </p:cNvPr>
          <p:cNvCxnSpPr/>
          <p:nvPr/>
        </p:nvCxnSpPr>
        <p:spPr>
          <a:xfrm>
            <a:off x="8819194" y="3039762"/>
            <a:ext cx="0" cy="268671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4371A5BD-C3CD-4A64-AABC-4EB4FCC1A5FD}"/>
              </a:ext>
            </a:extLst>
          </p:cNvPr>
          <p:cNvSpPr txBox="1"/>
          <p:nvPr/>
        </p:nvSpPr>
        <p:spPr>
          <a:xfrm rot="5400000">
            <a:off x="8561459" y="4169524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/>
              <a:t>Altura</a:t>
            </a:r>
          </a:p>
        </p:txBody>
      </p:sp>
    </p:spTree>
    <p:extLst>
      <p:ext uri="{BB962C8B-B14F-4D97-AF65-F5344CB8AC3E}">
        <p14:creationId xmlns:p14="http://schemas.microsoft.com/office/powerpoint/2010/main" val="2483068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/>
          <a:lstStyle/>
          <a:p>
            <a:pPr algn="ctr"/>
            <a:r>
              <a:rPr lang="pt-BR" dirty="0"/>
              <a:t>Introdução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9D3C8FE-5FB2-4BF4-9978-38FD575F134B}"/>
              </a:ext>
            </a:extLst>
          </p:cNvPr>
          <p:cNvSpPr txBox="1"/>
          <p:nvPr/>
        </p:nvSpPr>
        <p:spPr>
          <a:xfrm>
            <a:off x="113323" y="1799167"/>
            <a:ext cx="891735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Uma </a:t>
            </a:r>
            <a:r>
              <a:rPr lang="pt-BR" sz="2000" i="1" dirty="0"/>
              <a:t>arquitetura</a:t>
            </a:r>
            <a:r>
              <a:rPr lang="pt-BR" sz="2000" dirty="0"/>
              <a:t> </a:t>
            </a:r>
            <a:r>
              <a:rPr lang="pt-BR" sz="2000" dirty="0">
                <a:sym typeface="Wingdings" panose="05000000000000000000" pitchFamily="2" charset="2"/>
              </a:rPr>
              <a:t> abstração denominada </a:t>
            </a:r>
            <a:r>
              <a:rPr lang="pt-BR" sz="2000" dirty="0" err="1">
                <a:sym typeface="Wingdings" panose="05000000000000000000" pitchFamily="2" charset="2"/>
              </a:rPr>
              <a:t>Instruction</a:t>
            </a:r>
            <a:r>
              <a:rPr lang="pt-BR" sz="2000" dirty="0">
                <a:sym typeface="Wingdings" panose="05000000000000000000" pitchFamily="2" charset="2"/>
              </a:rPr>
              <a:t> Set </a:t>
            </a:r>
            <a:r>
              <a:rPr lang="pt-BR" sz="2000" dirty="0" err="1">
                <a:sym typeface="Wingdings" panose="05000000000000000000" pitchFamily="2" charset="2"/>
              </a:rPr>
              <a:t>Architecture</a:t>
            </a:r>
            <a:r>
              <a:rPr lang="pt-BR" sz="2000" dirty="0">
                <a:sym typeface="Wingdings" panose="05000000000000000000" pitchFamily="2" charset="2"/>
              </a:rPr>
              <a:t> ou ISA</a:t>
            </a:r>
            <a:r>
              <a:rPr lang="pt-BR" sz="20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i="1" dirty="0"/>
              <a:t>Dominar</a:t>
            </a:r>
            <a:r>
              <a:rPr lang="pt-BR" sz="2000" dirty="0"/>
              <a:t> uma ISA </a:t>
            </a:r>
            <a:r>
              <a:rPr lang="pt-BR" sz="2000" dirty="0">
                <a:sym typeface="Wingdings" panose="05000000000000000000" pitchFamily="2" charset="2"/>
              </a:rPr>
              <a:t> saber programar um processador (em linguagem de montagem)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sym typeface="Wingdings" panose="05000000000000000000" pitchFamily="2" charset="2"/>
              </a:rPr>
              <a:t>Arquitetura NÃO é organização  e.g. centenas de organizações diferentes usam ARM v8!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sym typeface="Wingdings" panose="05000000000000000000" pitchFamily="2" charset="2"/>
              </a:rPr>
              <a:t>4 exemplos de ISA usados hoje em dia  há dezenas, talvez centenas!!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>
                <a:sym typeface="Wingdings" panose="05000000000000000000" pitchFamily="2" charset="2"/>
              </a:rPr>
              <a:t>x86  arquitetura definida pela Intel e fabricada por ela, pela AMD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>
                <a:sym typeface="Wingdings" panose="05000000000000000000" pitchFamily="2" charset="2"/>
                <a:hlinkClick r:id="rId2"/>
              </a:rPr>
              <a:t>ARM v8</a:t>
            </a:r>
            <a:r>
              <a:rPr lang="pt-BR" sz="2000" dirty="0">
                <a:sym typeface="Wingdings" panose="05000000000000000000" pitchFamily="2" charset="2"/>
              </a:rPr>
              <a:t>  arquitetura definida pela ARM e usada pela Samsung (no Galaxy S10), pela Apple (no iPhone 11)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>
                <a:sym typeface="Wingdings" panose="05000000000000000000" pitchFamily="2" charset="2"/>
                <a:hlinkClick r:id="rId3"/>
              </a:rPr>
              <a:t>MIPS32 e MIPS64 </a:t>
            </a:r>
            <a:r>
              <a:rPr lang="pt-BR" sz="2000" dirty="0">
                <a:sym typeface="Wingdings" panose="05000000000000000000" pitchFamily="2" charset="2"/>
              </a:rPr>
              <a:t> usados pela </a:t>
            </a:r>
            <a:r>
              <a:rPr lang="pt-BR" sz="2000" dirty="0" err="1">
                <a:sym typeface="Wingdings" panose="05000000000000000000" pitchFamily="2" charset="2"/>
                <a:hlinkClick r:id="rId4"/>
              </a:rPr>
              <a:t>Mobileye</a:t>
            </a:r>
            <a:r>
              <a:rPr lang="pt-BR" sz="2000" dirty="0">
                <a:sym typeface="Wingdings" panose="05000000000000000000" pitchFamily="2" charset="2"/>
              </a:rPr>
              <a:t> (Cia. da Intel para sensores automotivos), pela Tesla e pela Volvo em automóveis, em roteadores WiFi (da </a:t>
            </a:r>
            <a:r>
              <a:rPr lang="pt-BR" sz="2000" dirty="0">
                <a:sym typeface="Wingdings" panose="05000000000000000000" pitchFamily="2" charset="2"/>
                <a:hlinkClick r:id="rId5"/>
              </a:rPr>
              <a:t>Cisco</a:t>
            </a:r>
            <a:r>
              <a:rPr lang="pt-BR" sz="2000" dirty="0">
                <a:sym typeface="Wingdings" panose="05000000000000000000" pitchFamily="2" charset="2"/>
              </a:rPr>
              <a:t>, etc.), aplicações em IA </a:t>
            </a:r>
            <a:r>
              <a:rPr lang="pt-BR" sz="2000" dirty="0">
                <a:sym typeface="Wingdings" panose="05000000000000000000" pitchFamily="2" charset="2"/>
                <a:hlinkClick r:id="rId6"/>
              </a:rPr>
              <a:t>etc</a:t>
            </a:r>
            <a:r>
              <a:rPr lang="pt-BR" sz="2000" dirty="0">
                <a:sym typeface="Wingdings" panose="05000000000000000000" pitchFamily="2" charset="2"/>
              </a:rPr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>
                <a:sym typeface="Wingdings" panose="05000000000000000000" pitchFamily="2" charset="2"/>
                <a:hlinkClick r:id="rId7"/>
              </a:rPr>
              <a:t>AVR</a:t>
            </a:r>
            <a:r>
              <a:rPr lang="pt-BR" sz="2000" dirty="0">
                <a:sym typeface="Wingdings" panose="05000000000000000000" pitchFamily="2" charset="2"/>
              </a:rPr>
              <a:t>  Criada pela Atmel (da </a:t>
            </a:r>
            <a:r>
              <a:rPr lang="pt-BR" sz="2000" dirty="0">
                <a:sym typeface="Wingdings" panose="05000000000000000000" pitchFamily="2" charset="2"/>
                <a:hlinkClick r:id="rId8"/>
              </a:rPr>
              <a:t>Microchip Tech </a:t>
            </a:r>
            <a:r>
              <a:rPr lang="pt-BR" sz="2000" dirty="0">
                <a:sym typeface="Wingdings" panose="05000000000000000000" pitchFamily="2" charset="2"/>
              </a:rPr>
              <a:t>desde 2016), usada em kits Arduino, em carros da BMW e Daimler-Chrysler, no controle do Xbox etc.</a:t>
            </a:r>
          </a:p>
        </p:txBody>
      </p:sp>
    </p:spTree>
    <p:extLst>
      <p:ext uri="{BB962C8B-B14F-4D97-AF65-F5344CB8AC3E}">
        <p14:creationId xmlns:p14="http://schemas.microsoft.com/office/powerpoint/2010/main" val="1209167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081" y="804520"/>
            <a:ext cx="8612164" cy="1049235"/>
          </a:xfrm>
        </p:spPr>
        <p:txBody>
          <a:bodyPr>
            <a:noAutofit/>
          </a:bodyPr>
          <a:lstStyle/>
          <a:p>
            <a:pPr algn="ctr"/>
            <a:r>
              <a:rPr lang="pt-BR" sz="2800" dirty="0"/>
              <a:t>OS Registradores Acessíveis ao Programador (</a:t>
            </a:r>
            <a:r>
              <a:rPr lang="pt-BR" sz="2800" dirty="0" err="1"/>
              <a:t>assembly</a:t>
            </a:r>
            <a:r>
              <a:rPr lang="pt-BR" sz="2800" dirty="0"/>
              <a:t>)</a:t>
            </a:r>
            <a:br>
              <a:rPr lang="pt-BR" sz="2800" dirty="0"/>
            </a:br>
            <a:endParaRPr lang="pt-BR" sz="28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9D3C8FE-5FB2-4BF4-9978-38FD575F134B}"/>
              </a:ext>
            </a:extLst>
          </p:cNvPr>
          <p:cNvSpPr txBox="1"/>
          <p:nvPr/>
        </p:nvSpPr>
        <p:spPr>
          <a:xfrm>
            <a:off x="113323" y="1853754"/>
            <a:ext cx="4909053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600" dirty="0"/>
              <a:t>Registradores </a:t>
            </a:r>
            <a:r>
              <a:rPr lang="pt-BR" sz="1600" dirty="0">
                <a:sym typeface="Wingdings" panose="05000000000000000000" pitchFamily="2" charset="2"/>
              </a:rPr>
              <a:t> um dos </a:t>
            </a:r>
            <a:r>
              <a:rPr lang="pt-BR" sz="1600" dirty="0"/>
              <a:t>elementos mais importantes do processador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600" dirty="0"/>
              <a:t>Registradores </a:t>
            </a:r>
            <a:r>
              <a:rPr lang="pt-BR" sz="1600" dirty="0">
                <a:sym typeface="Wingdings" panose="05000000000000000000" pitchFamily="2" charset="2"/>
              </a:rPr>
              <a:t> </a:t>
            </a:r>
            <a:r>
              <a:rPr lang="pt-BR" sz="1600" dirty="0"/>
              <a:t>visão Hw: conjunto de </a:t>
            </a:r>
            <a:r>
              <a:rPr lang="pt-BR" sz="1600" dirty="0" err="1"/>
              <a:t>flip-flops</a:t>
            </a:r>
            <a:r>
              <a:rPr lang="pt-BR" sz="1600" dirty="0"/>
              <a:t> com mesmo </a:t>
            </a:r>
            <a:r>
              <a:rPr lang="pt-BR" sz="1600" dirty="0" err="1"/>
              <a:t>clock</a:t>
            </a:r>
            <a:endParaRPr lang="pt-BR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600" dirty="0"/>
              <a:t>Registradores </a:t>
            </a:r>
            <a:r>
              <a:rPr lang="pt-BR" sz="1600" dirty="0">
                <a:sym typeface="Wingdings" panose="05000000000000000000" pitchFamily="2" charset="2"/>
              </a:rPr>
              <a:t> </a:t>
            </a:r>
            <a:r>
              <a:rPr lang="pt-BR" sz="1600" dirty="0"/>
              <a:t>visão ISA: armazenadores de informação (dados, controle etc.)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600" dirty="0"/>
              <a:t>Registradores </a:t>
            </a:r>
            <a:r>
              <a:rPr lang="pt-BR" sz="1600" dirty="0">
                <a:sym typeface="Wingdings" panose="05000000000000000000" pitchFamily="2" charset="2"/>
              </a:rPr>
              <a:t></a:t>
            </a:r>
            <a:r>
              <a:rPr lang="pt-BR" sz="1600" dirty="0"/>
              <a:t> dentro do processador (memórias estão fora dele)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600" dirty="0"/>
              <a:t>Instruções </a:t>
            </a:r>
            <a:r>
              <a:rPr lang="pt-BR" sz="1600" dirty="0">
                <a:sym typeface="Wingdings" panose="05000000000000000000" pitchFamily="2" charset="2"/>
              </a:rPr>
              <a:t> </a:t>
            </a:r>
            <a:r>
              <a:rPr lang="pt-BR" sz="1600" dirty="0"/>
              <a:t>manipulam dados de registradores (tipicamente)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600" dirty="0"/>
              <a:t>Existem </a:t>
            </a:r>
            <a:r>
              <a:rPr lang="pt-BR" sz="1600" dirty="0" err="1"/>
              <a:t>ISAs</a:t>
            </a:r>
            <a:r>
              <a:rPr lang="pt-BR" sz="1600" dirty="0"/>
              <a:t> com apenas 1 registrador (podem haver mais na Org desta ISA)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600" dirty="0"/>
              <a:t>Existem </a:t>
            </a:r>
            <a:r>
              <a:rPr lang="pt-BR" sz="1600" dirty="0" err="1"/>
              <a:t>ISAs</a:t>
            </a:r>
            <a:r>
              <a:rPr lang="pt-BR" sz="1600" dirty="0"/>
              <a:t> com 2, 4, 8, 16, 32, 128 ou até mais registradores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1600" dirty="0"/>
              <a:t>Exemplo: MIPS-I possui 35 </a:t>
            </a:r>
            <a:r>
              <a:rPr lang="pt-BR" sz="1600" dirty="0" err="1"/>
              <a:t>regs</a:t>
            </a:r>
            <a:r>
              <a:rPr lang="pt-BR" sz="1600" dirty="0"/>
              <a:t> (32 genéricos + 2 para </a:t>
            </a:r>
            <a:r>
              <a:rPr lang="pt-BR" sz="1600" dirty="0" err="1"/>
              <a:t>Mult</a:t>
            </a:r>
            <a:r>
              <a:rPr lang="pt-BR" sz="1600" dirty="0"/>
              <a:t>/</a:t>
            </a:r>
            <a:r>
              <a:rPr lang="pt-BR" sz="1600" dirty="0" err="1"/>
              <a:t>Div</a:t>
            </a:r>
            <a:r>
              <a:rPr lang="pt-BR" sz="1600" dirty="0"/>
              <a:t> + PC)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1600" dirty="0"/>
              <a:t>Exemplo: x86 possui 8/16 registradores </a:t>
            </a:r>
          </a:p>
        </p:txBody>
      </p:sp>
      <p:pic>
        <p:nvPicPr>
          <p:cNvPr id="1026" name="Picture 2" descr="Image result for imagem registradores do MIPS-I">
            <a:extLst>
              <a:ext uri="{FF2B5EF4-FFF2-40B4-BE49-F238E27FC236}">
                <a16:creationId xmlns:a16="http://schemas.microsoft.com/office/drawing/2014/main" id="{2D9E230B-E146-44A4-8FCE-C2D183486D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2185" y="1913736"/>
            <a:ext cx="2835391" cy="2221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X86 isa registers">
            <a:extLst>
              <a:ext uri="{FF2B5EF4-FFF2-40B4-BE49-F238E27FC236}">
                <a16:creationId xmlns:a16="http://schemas.microsoft.com/office/drawing/2014/main" id="{62CCEA9B-977A-4920-8DE6-A6485B0A88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6392" y="4182838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025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0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70" y="804520"/>
            <a:ext cx="8466586" cy="1049235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O conjunto de Instruções</a:t>
            </a:r>
            <a:br>
              <a:rPr lang="pt-BR" dirty="0"/>
            </a:b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9D3C8FE-5FB2-4BF4-9978-38FD575F134B}"/>
              </a:ext>
            </a:extLst>
          </p:cNvPr>
          <p:cNvSpPr txBox="1"/>
          <p:nvPr/>
        </p:nvSpPr>
        <p:spPr>
          <a:xfrm>
            <a:off x="113323" y="1853754"/>
            <a:ext cx="88491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/>
              <a:t>Instruções </a:t>
            </a:r>
            <a:r>
              <a:rPr lang="pt-BR" dirty="0">
                <a:sym typeface="Wingdings" panose="05000000000000000000" pitchFamily="2" charset="2"/>
              </a:rPr>
              <a:t> o </a:t>
            </a:r>
            <a:r>
              <a:rPr lang="pt-BR" dirty="0"/>
              <a:t>elemento mais importante do processador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/>
              <a:t>Instruções </a:t>
            </a:r>
            <a:r>
              <a:rPr lang="pt-BR" dirty="0">
                <a:sym typeface="Wingdings" panose="05000000000000000000" pitchFamily="2" charset="2"/>
              </a:rPr>
              <a:t> </a:t>
            </a:r>
            <a:r>
              <a:rPr lang="pt-BR" dirty="0"/>
              <a:t>visão ISA: sequência de </a:t>
            </a:r>
            <a:r>
              <a:rPr lang="pt-BR" i="1" dirty="0">
                <a:solidFill>
                  <a:srgbClr val="FF0000"/>
                </a:solidFill>
              </a:rPr>
              <a:t>operações</a:t>
            </a:r>
            <a:r>
              <a:rPr lang="pt-BR" dirty="0"/>
              <a:t> atômicas que alteram registradores e/ou memória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/>
              <a:t>Instruções </a:t>
            </a:r>
            <a:r>
              <a:rPr lang="pt-BR" dirty="0">
                <a:sym typeface="Wingdings" panose="05000000000000000000" pitchFamily="2" charset="2"/>
              </a:rPr>
              <a:t></a:t>
            </a:r>
            <a:r>
              <a:rPr lang="pt-BR" dirty="0"/>
              <a:t> cada ISA: um número fixo de instruções (14, 36, 536, varia muito e há exceções...)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/>
              <a:t>Instruções </a:t>
            </a:r>
            <a:r>
              <a:rPr lang="pt-BR" dirty="0">
                <a:sym typeface="Wingdings" panose="05000000000000000000" pitchFamily="2" charset="2"/>
              </a:rPr>
              <a:t> classificáveis </a:t>
            </a:r>
            <a:br>
              <a:rPr lang="pt-BR" dirty="0">
                <a:sym typeface="Wingdings" panose="05000000000000000000" pitchFamily="2" charset="2"/>
              </a:rPr>
            </a:br>
            <a:r>
              <a:rPr lang="pt-BR" dirty="0">
                <a:sym typeface="Wingdings" panose="05000000000000000000" pitchFamily="2" charset="2"/>
              </a:rPr>
              <a:t>seguindo vários critérios </a:t>
            </a:r>
            <a:br>
              <a:rPr lang="pt-BR" dirty="0">
                <a:sym typeface="Wingdings" panose="05000000000000000000" pitchFamily="2" charset="2"/>
              </a:rPr>
            </a:br>
            <a:r>
              <a:rPr lang="pt-BR" dirty="0">
                <a:sym typeface="Wingdings" panose="05000000000000000000" pitchFamily="2" charset="2"/>
              </a:rPr>
              <a:t>(função, tamanho, duração, </a:t>
            </a:r>
            <a:br>
              <a:rPr lang="pt-BR" dirty="0">
                <a:sym typeface="Wingdings" panose="05000000000000000000" pitchFamily="2" charset="2"/>
              </a:rPr>
            </a:br>
            <a:r>
              <a:rPr lang="pt-BR" dirty="0">
                <a:sym typeface="Wingdings" panose="05000000000000000000" pitchFamily="2" charset="2"/>
              </a:rPr>
              <a:t>no. de operandos etc.)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>
                <a:sym typeface="Wingdings" panose="05000000000000000000" pitchFamily="2" charset="2"/>
              </a:rPr>
              <a:t>Exemplo: Uma parte do </a:t>
            </a:r>
            <a:br>
              <a:rPr lang="pt-BR" dirty="0">
                <a:sym typeface="Wingdings" panose="05000000000000000000" pitchFamily="2" charset="2"/>
              </a:rPr>
            </a:br>
            <a:r>
              <a:rPr lang="pt-BR" dirty="0">
                <a:sym typeface="Wingdings" panose="05000000000000000000" pitchFamily="2" charset="2"/>
              </a:rPr>
              <a:t>conjunto de instruções </a:t>
            </a:r>
            <a:br>
              <a:rPr lang="pt-BR" dirty="0">
                <a:sym typeface="Wingdings" panose="05000000000000000000" pitchFamily="2" charset="2"/>
              </a:rPr>
            </a:br>
            <a:r>
              <a:rPr lang="pt-BR" dirty="0">
                <a:sym typeface="Wingdings" panose="05000000000000000000" pitchFamily="2" charset="2"/>
              </a:rPr>
              <a:t>do MIPS-I		</a:t>
            </a:r>
          </a:p>
        </p:txBody>
      </p:sp>
      <p:pic>
        <p:nvPicPr>
          <p:cNvPr id="4" name="Picture 4" descr="Screen Shot 2013-08-07 at 10.35.15.png">
            <a:extLst>
              <a:ext uri="{FF2B5EF4-FFF2-40B4-BE49-F238E27FC236}">
                <a16:creationId xmlns:a16="http://schemas.microsoft.com/office/drawing/2014/main" id="{1F513B9E-175E-48CD-A758-F5308FA094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7173" y="3052549"/>
            <a:ext cx="5841336" cy="3000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80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/>
              <a:t>Os Formatos de Instrução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F978A51-A147-4707-B686-46B971B23D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11850" y="2340268"/>
            <a:ext cx="1875900" cy="3408096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pt-BR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Addiu</a:t>
            </a: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$29, $29,-32</a:t>
            </a:r>
          </a:p>
          <a:p>
            <a:pPr>
              <a:spcBef>
                <a:spcPts val="0"/>
              </a:spcBef>
            </a:pPr>
            <a:r>
              <a:rPr lang="pt-BR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</a:t>
            </a: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$31, 20($29)</a:t>
            </a:r>
          </a:p>
          <a:p>
            <a:pPr>
              <a:spcBef>
                <a:spcPts val="0"/>
              </a:spcBef>
            </a:pPr>
            <a:r>
              <a:rPr lang="pt-BR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</a:t>
            </a: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$4 , 32($29)</a:t>
            </a:r>
          </a:p>
          <a:p>
            <a:pPr>
              <a:spcBef>
                <a:spcPts val="0"/>
              </a:spcBef>
            </a:pPr>
            <a:r>
              <a:rPr lang="pt-BR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</a:t>
            </a: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$5 , 36($29)</a:t>
            </a:r>
          </a:p>
          <a:p>
            <a:pPr>
              <a:spcBef>
                <a:spcPts val="0"/>
              </a:spcBef>
            </a:pPr>
            <a:r>
              <a:rPr lang="pt-BR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</a:t>
            </a: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$0 , 24($29)</a:t>
            </a:r>
          </a:p>
          <a:p>
            <a:pPr>
              <a:spcBef>
                <a:spcPts val="0"/>
              </a:spcBef>
            </a:pPr>
            <a:r>
              <a:rPr lang="pt-BR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</a:t>
            </a: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$0 , 28($29)</a:t>
            </a:r>
          </a:p>
          <a:p>
            <a:pPr>
              <a:spcBef>
                <a:spcPts val="0"/>
              </a:spcBef>
            </a:pPr>
            <a:r>
              <a:rPr lang="pt-BR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Lw</a:t>
            </a: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$14, 28($29)</a:t>
            </a:r>
          </a:p>
          <a:p>
            <a:pPr>
              <a:spcBef>
                <a:spcPts val="0"/>
              </a:spcBef>
            </a:pPr>
            <a:r>
              <a:rPr lang="pt-BR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Lw</a:t>
            </a: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$24, 24($29)</a:t>
            </a:r>
          </a:p>
          <a:p>
            <a:pPr>
              <a:spcBef>
                <a:spcPts val="0"/>
              </a:spcBef>
            </a:pPr>
            <a:r>
              <a:rPr lang="pt-BR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Multu</a:t>
            </a: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$14, $14</a:t>
            </a:r>
          </a:p>
          <a:p>
            <a:pPr>
              <a:spcBef>
                <a:spcPts val="0"/>
              </a:spcBef>
            </a:pPr>
            <a:r>
              <a:rPr lang="pt-BR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Addiu</a:t>
            </a: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$8 , $14, 1</a:t>
            </a:r>
          </a:p>
          <a:p>
            <a:pPr>
              <a:spcBef>
                <a:spcPts val="0"/>
              </a:spcBef>
            </a:pPr>
            <a:r>
              <a:rPr lang="pt-BR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Slti</a:t>
            </a: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$1 , $8,  101</a:t>
            </a:r>
          </a:p>
          <a:p>
            <a:pPr>
              <a:spcBef>
                <a:spcPts val="0"/>
              </a:spcBef>
            </a:pPr>
            <a:r>
              <a:rPr lang="pt-BR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</a:t>
            </a: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$8 , 28($29)</a:t>
            </a:r>
          </a:p>
          <a:p>
            <a:pPr>
              <a:spcBef>
                <a:spcPts val="0"/>
              </a:spcBef>
            </a:pPr>
            <a:r>
              <a:rPr lang="pt-BR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Mflo</a:t>
            </a: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$15</a:t>
            </a:r>
          </a:p>
          <a:p>
            <a:pPr>
              <a:spcBef>
                <a:spcPts val="0"/>
              </a:spcBef>
            </a:pPr>
            <a:r>
              <a:rPr lang="pt-BR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Addu</a:t>
            </a: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$25, $24, $15</a:t>
            </a:r>
          </a:p>
          <a:p>
            <a:pPr>
              <a:spcBef>
                <a:spcPts val="0"/>
              </a:spcBef>
            </a:pPr>
            <a:r>
              <a:rPr lang="pt-BR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Bne</a:t>
            </a: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$1 , $0,-9</a:t>
            </a:r>
          </a:p>
          <a:p>
            <a:pPr>
              <a:spcBef>
                <a:spcPts val="0"/>
              </a:spcBef>
            </a:pPr>
            <a:r>
              <a:rPr lang="pt-BR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</a:t>
            </a: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$25, 24($29)</a:t>
            </a:r>
          </a:p>
          <a:p>
            <a:pPr>
              <a:spcBef>
                <a:spcPts val="0"/>
              </a:spcBef>
            </a:pPr>
            <a:r>
              <a:rPr lang="pt-BR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Lui</a:t>
            </a: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$4 , 4096</a:t>
            </a:r>
          </a:p>
          <a:p>
            <a:pPr>
              <a:spcBef>
                <a:spcPts val="0"/>
              </a:spcBef>
            </a:pPr>
            <a:r>
              <a:rPr lang="pt-BR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Lw</a:t>
            </a: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$5 , 24($29)</a:t>
            </a:r>
          </a:p>
          <a:p>
            <a:pPr>
              <a:spcBef>
                <a:spcPts val="0"/>
              </a:spcBef>
            </a:pPr>
            <a:r>
              <a:rPr lang="pt-BR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Jal</a:t>
            </a: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1048812</a:t>
            </a:r>
          </a:p>
          <a:p>
            <a:pPr>
              <a:spcBef>
                <a:spcPts val="0"/>
              </a:spcBef>
            </a:pPr>
            <a:r>
              <a:rPr lang="pt-BR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Addiu</a:t>
            </a: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$4 , $4, 1072</a:t>
            </a:r>
          </a:p>
          <a:p>
            <a:pPr>
              <a:spcBef>
                <a:spcPts val="0"/>
              </a:spcBef>
            </a:pPr>
            <a:r>
              <a:rPr lang="pt-BR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Lw</a:t>
            </a: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$31, 20($29)</a:t>
            </a:r>
          </a:p>
          <a:p>
            <a:pPr>
              <a:spcBef>
                <a:spcPts val="0"/>
              </a:spcBef>
            </a:pPr>
            <a:r>
              <a:rPr lang="pt-BR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Addiu</a:t>
            </a: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$29, $29, 32</a:t>
            </a:r>
          </a:p>
          <a:p>
            <a:pPr>
              <a:spcBef>
                <a:spcPts val="0"/>
              </a:spcBef>
            </a:pP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Jr	$31</a:t>
            </a:r>
          </a:p>
          <a:p>
            <a:pPr>
              <a:spcBef>
                <a:spcPts val="0"/>
              </a:spcBef>
            </a:pP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Move	$2 , $0</a:t>
            </a:r>
            <a:endParaRPr lang="pt-BR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DEE4521-681F-4EEC-9F0A-A2CFB9405C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05182" y="1955800"/>
            <a:ext cx="2660968" cy="388434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00100111101111011111111111100000</a:t>
            </a:r>
          </a:p>
          <a:p>
            <a:pPr>
              <a:spcBef>
                <a:spcPts val="0"/>
              </a:spcBef>
            </a:pP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10101111101111110000000000010100</a:t>
            </a:r>
          </a:p>
          <a:p>
            <a:pPr>
              <a:spcBef>
                <a:spcPts val="0"/>
              </a:spcBef>
            </a:pP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10101111101001000000000000100000</a:t>
            </a:r>
          </a:p>
          <a:p>
            <a:pPr>
              <a:spcBef>
                <a:spcPts val="0"/>
              </a:spcBef>
            </a:pP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10101111101001010000000000100100</a:t>
            </a:r>
          </a:p>
          <a:p>
            <a:pPr>
              <a:spcBef>
                <a:spcPts val="0"/>
              </a:spcBef>
            </a:pP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10101111101000000000000000011000</a:t>
            </a:r>
          </a:p>
          <a:p>
            <a:pPr>
              <a:spcBef>
                <a:spcPts val="0"/>
              </a:spcBef>
            </a:pP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10101111101000000000000000011100</a:t>
            </a:r>
          </a:p>
          <a:p>
            <a:pPr>
              <a:spcBef>
                <a:spcPts val="0"/>
              </a:spcBef>
            </a:pP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10001111101011100000000000011100</a:t>
            </a:r>
          </a:p>
          <a:p>
            <a:pPr>
              <a:spcBef>
                <a:spcPts val="0"/>
              </a:spcBef>
            </a:pP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10001111101110000000000000011000</a:t>
            </a:r>
          </a:p>
          <a:p>
            <a:pPr>
              <a:spcBef>
                <a:spcPts val="0"/>
              </a:spcBef>
            </a:pP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00000001110011100000000000011001</a:t>
            </a:r>
          </a:p>
          <a:p>
            <a:pPr>
              <a:spcBef>
                <a:spcPts val="0"/>
              </a:spcBef>
            </a:pP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00100101110010000000000000000001</a:t>
            </a:r>
          </a:p>
          <a:p>
            <a:pPr>
              <a:spcBef>
                <a:spcPts val="0"/>
              </a:spcBef>
            </a:pP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00101001000000010000000001100101</a:t>
            </a:r>
          </a:p>
          <a:p>
            <a:pPr>
              <a:spcBef>
                <a:spcPts val="0"/>
              </a:spcBef>
            </a:pP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10101111101010000000000000011100</a:t>
            </a:r>
          </a:p>
          <a:p>
            <a:pPr>
              <a:spcBef>
                <a:spcPts val="0"/>
              </a:spcBef>
            </a:pP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00000000000000000111100000010010</a:t>
            </a:r>
          </a:p>
          <a:p>
            <a:pPr>
              <a:spcBef>
                <a:spcPts val="0"/>
              </a:spcBef>
            </a:pP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00000011000011111100100000100001</a:t>
            </a:r>
          </a:p>
          <a:p>
            <a:pPr>
              <a:spcBef>
                <a:spcPts val="0"/>
              </a:spcBef>
            </a:pP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00010100001000001111111111110111</a:t>
            </a:r>
          </a:p>
          <a:p>
            <a:pPr>
              <a:spcBef>
                <a:spcPts val="0"/>
              </a:spcBef>
            </a:pP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10101111101110010000000000011000</a:t>
            </a:r>
          </a:p>
          <a:p>
            <a:pPr>
              <a:spcBef>
                <a:spcPts val="0"/>
              </a:spcBef>
            </a:pP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00111100000001000001000000000000</a:t>
            </a:r>
          </a:p>
          <a:p>
            <a:pPr>
              <a:spcBef>
                <a:spcPts val="0"/>
              </a:spcBef>
            </a:pP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10001111101001010000000000011000</a:t>
            </a:r>
          </a:p>
          <a:p>
            <a:pPr>
              <a:spcBef>
                <a:spcPts val="0"/>
              </a:spcBef>
            </a:pP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00001100000100000000000011101100</a:t>
            </a:r>
          </a:p>
          <a:p>
            <a:pPr>
              <a:spcBef>
                <a:spcPts val="0"/>
              </a:spcBef>
            </a:pP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00100100100001000000010000110000</a:t>
            </a:r>
          </a:p>
          <a:p>
            <a:pPr>
              <a:spcBef>
                <a:spcPts val="0"/>
              </a:spcBef>
            </a:pP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10001111101111110000000000010100</a:t>
            </a:r>
          </a:p>
          <a:p>
            <a:pPr>
              <a:spcBef>
                <a:spcPts val="0"/>
              </a:spcBef>
            </a:pP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00100111101111010000000000100000</a:t>
            </a:r>
          </a:p>
          <a:p>
            <a:pPr>
              <a:spcBef>
                <a:spcPts val="0"/>
              </a:spcBef>
            </a:pP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00000011111000000000000000001000</a:t>
            </a:r>
          </a:p>
          <a:p>
            <a:pPr>
              <a:spcBef>
                <a:spcPts val="0"/>
              </a:spcBef>
            </a:pPr>
            <a:r>
              <a:rPr lang="pt-B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00000000000000000001000000100001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9D3C8FE-5FB2-4BF4-9978-38FD575F134B}"/>
              </a:ext>
            </a:extLst>
          </p:cNvPr>
          <p:cNvSpPr txBox="1"/>
          <p:nvPr/>
        </p:nvSpPr>
        <p:spPr>
          <a:xfrm>
            <a:off x="113324" y="1853754"/>
            <a:ext cx="2588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>
                <a:solidFill>
                  <a:schemeClr val="accent3">
                    <a:lumMod val="75000"/>
                  </a:schemeClr>
                </a:solidFill>
              </a:rPr>
              <a:t>Exemplo introdutório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D1EC3BDA-3FF8-4945-B301-0AAB50490027}"/>
              </a:ext>
            </a:extLst>
          </p:cNvPr>
          <p:cNvSpPr txBox="1"/>
          <p:nvPr/>
        </p:nvSpPr>
        <p:spPr>
          <a:xfrm>
            <a:off x="206375" y="2222499"/>
            <a:ext cx="14890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solidFill>
                  <a:srgbClr val="0070C0"/>
                </a:solidFill>
              </a:rPr>
              <a:t>Um exemplo de programa escrito em linguagem de montagem do MIPS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D0215E37-9894-4213-9547-A628F5D77B5C}"/>
              </a:ext>
            </a:extLst>
          </p:cNvPr>
          <p:cNvSpPr txBox="1"/>
          <p:nvPr/>
        </p:nvSpPr>
        <p:spPr>
          <a:xfrm>
            <a:off x="3813175" y="2174874"/>
            <a:ext cx="19777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solidFill>
                  <a:srgbClr val="0070C0"/>
                </a:solidFill>
              </a:rPr>
              <a:t>O código-objeto do programa à esquerda, pronto para ser executado se carregado em memória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2C3C037B-5BA1-4291-B095-E45ECFCFAB9E}"/>
              </a:ext>
            </a:extLst>
          </p:cNvPr>
          <p:cNvSpPr txBox="1"/>
          <p:nvPr/>
        </p:nvSpPr>
        <p:spPr>
          <a:xfrm>
            <a:off x="3387725" y="4218432"/>
            <a:ext cx="26357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accent3">
                    <a:lumMod val="75000"/>
                  </a:schemeClr>
                </a:solidFill>
              </a:rPr>
              <a:t>Pergunta: Como o texto à esquerda se traduz nos bits à direita?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FF0000"/>
                </a:solidFill>
              </a:rPr>
              <a:t>Resposta: Através dos formatos de instrução! </a:t>
            </a:r>
          </a:p>
        </p:txBody>
      </p:sp>
    </p:spTree>
    <p:extLst>
      <p:ext uri="{BB962C8B-B14F-4D97-AF65-F5344CB8AC3E}">
        <p14:creationId xmlns:p14="http://schemas.microsoft.com/office/powerpoint/2010/main" val="3161119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uiExpand="1" build="p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70" y="804520"/>
            <a:ext cx="8466586" cy="1049235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Os Formatos de Instrução</a:t>
            </a:r>
            <a:br>
              <a:rPr lang="pt-BR" dirty="0"/>
            </a:b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9D3C8FE-5FB2-4BF4-9978-38FD575F134B}"/>
              </a:ext>
            </a:extLst>
          </p:cNvPr>
          <p:cNvSpPr txBox="1"/>
          <p:nvPr/>
        </p:nvSpPr>
        <p:spPr>
          <a:xfrm>
            <a:off x="113323" y="1853754"/>
            <a:ext cx="8849133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600"/>
              <a:t>Tomemos o código fonte da primeira instrução:	</a:t>
            </a:r>
            <a:r>
              <a:rPr lang="pt-BR" sz="1400" b="1" cap="all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Addiu	$29, $29,-32</a:t>
            </a:r>
            <a:endParaRPr lang="pt-BR" sz="900" b="1" cap="all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600"/>
              <a:t> O formato dela, retirado do manual de instruções do MIPS é: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1600"/>
          </a:p>
          <a:p>
            <a:r>
              <a:rPr lang="pt-BR" sz="1600"/>
              <a:t>		</a:t>
            </a:r>
            <a:r>
              <a:rPr lang="pt-BR" sz="1600">
                <a:solidFill>
                  <a:srgbClr val="0033CC"/>
                </a:solidFill>
              </a:rPr>
              <a:t>Adição com dado imediato (sem overflow)</a:t>
            </a:r>
          </a:p>
          <a:p>
            <a:r>
              <a:rPr lang="pt-BR" sz="1600">
                <a:solidFill>
                  <a:srgbClr val="0033CC"/>
                </a:solidFill>
              </a:rPr>
              <a:t>		Formato Fonte: 			Formato Objeto:				</a:t>
            </a:r>
          </a:p>
          <a:p>
            <a:r>
              <a:rPr lang="pt-BR" sz="1600">
                <a:solidFill>
                  <a:srgbClr val="0033CC"/>
                </a:solidFill>
              </a:rPr>
              <a:t>		addiu  rt,  rs,  imm				</a:t>
            </a:r>
            <a:r>
              <a:rPr lang="pt-BR" sz="1600">
                <a:solidFill>
                  <a:schemeClr val="accent6">
                    <a:lumMod val="50000"/>
                  </a:schemeClr>
                </a:solidFill>
              </a:rPr>
              <a:t>9		rs		rt		imm</a:t>
            </a:r>
          </a:p>
          <a:p>
            <a:r>
              <a:rPr lang="pt-BR" sz="1600">
                <a:solidFill>
                  <a:schemeClr val="accent6">
                    <a:lumMod val="50000"/>
                  </a:schemeClr>
                </a:solidFill>
              </a:rPr>
              <a:t>									6 bits 	5 bits		5 bits		16 bits</a:t>
            </a:r>
          </a:p>
          <a:p>
            <a:endParaRPr lang="pt-BR" sz="600">
              <a:solidFill>
                <a:srgbClr val="0033CC"/>
              </a:solidFill>
            </a:endParaRPr>
          </a:p>
          <a:p>
            <a:r>
              <a:rPr lang="pt-BR" sz="1600">
                <a:solidFill>
                  <a:srgbClr val="0033CC"/>
                </a:solidFill>
              </a:rPr>
              <a:t>		Semântica: Coloca a soma do registrador rs e do dado imediato (imm) com sinal 							estendido no registrador rt.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/>
              <a:t>Com esta informação é possível gerar o código objeto a partir do código fonte, pois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1600"/>
              <a:t>9 em 6 bits é 001001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1600"/>
              <a:t>O número do registrador rt (29) em 5 bits é 11101. rs é o mesmo registrador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1600"/>
              <a:t>-32 representado em complemento de 2 de 16 bits é: 1111111111100000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1600"/>
              <a:t>Unindo-se estes 4 valores obtém-se o código objeto da instrução, que é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t-BR" sz="1600"/>
              <a:t>0010011110111101111111111110 0000 ou em hexadecimal 0x27BDFFE0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1600"/>
              <a:t>Na língua do MIPS, 0x27BDFFE0 significa então: </a:t>
            </a:r>
            <a:r>
              <a:rPr lang="pt-BR" sz="1600">
                <a:solidFill>
                  <a:srgbClr val="FF0000"/>
                </a:solidFill>
              </a:rPr>
              <a:t>“Subtraia 32 do registrador $29”</a:t>
            </a:r>
          </a:p>
        </p:txBody>
      </p:sp>
    </p:spTree>
    <p:extLst>
      <p:ext uri="{BB962C8B-B14F-4D97-AF65-F5344CB8AC3E}">
        <p14:creationId xmlns:p14="http://schemas.microsoft.com/office/powerpoint/2010/main" val="1640777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70" y="804520"/>
            <a:ext cx="8466586" cy="1049235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Os Formatos de Instrução</a:t>
            </a:r>
            <a:br>
              <a:rPr lang="pt-BR" dirty="0"/>
            </a:b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9D3C8FE-5FB2-4BF4-9978-38FD575F134B}"/>
              </a:ext>
            </a:extLst>
          </p:cNvPr>
          <p:cNvSpPr txBox="1"/>
          <p:nvPr/>
        </p:nvSpPr>
        <p:spPr>
          <a:xfrm>
            <a:off x="113323" y="1853754"/>
            <a:ext cx="884913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600"/>
              <a:t>Agora podemos generalizar a discussão de formatos de instrução</a:t>
            </a:r>
          </a:p>
          <a:p>
            <a:endParaRPr lang="pt-BR" sz="1600"/>
          </a:p>
          <a:p>
            <a:pPr marL="800100" lvl="1" indent="-342900">
              <a:buFont typeface="+mj-lt"/>
              <a:buAutoNum type="arabicPeriod"/>
            </a:pPr>
            <a:r>
              <a:rPr lang="pt-BR" sz="1600">
                <a:solidFill>
                  <a:srgbClr val="FF0000"/>
                </a:solidFill>
              </a:rPr>
              <a:t>Formatos de instrução estabelecem uma relação entre o que o programador (em linguagem de montagem) escreve e o código executável pelo processador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sz="1600">
                <a:solidFill>
                  <a:srgbClr val="FF0000"/>
                </a:solidFill>
              </a:rPr>
              <a:t>Cada instrução possui um nome e um conjunto de operandos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sz="1600">
                <a:solidFill>
                  <a:srgbClr val="FF0000"/>
                </a:solidFill>
              </a:rPr>
              <a:t>Operandos podem ser referências a registradores, constantes, referências a posições de memória, referências indiretas, etc. O modo de endereçamento associado a cada operando determina como obter o operando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sz="1600">
                <a:solidFill>
                  <a:srgbClr val="FF0000"/>
                </a:solidFill>
              </a:rPr>
              <a:t>Cada instrução pode ter um ou mais formatos associados a ela. Em máquinas RISC, frequentemente cada instrução possui um único formato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sz="1600">
                <a:solidFill>
                  <a:srgbClr val="FF0000"/>
                </a:solidFill>
              </a:rPr>
              <a:t>A parte constante do formato (por exemplo o 9 no campo de 6 bits mais à esquerda da ADDIU, denominado de </a:t>
            </a:r>
            <a:r>
              <a:rPr lang="pt-BR" sz="1600" i="1">
                <a:solidFill>
                  <a:srgbClr val="FF0000"/>
                </a:solidFill>
              </a:rPr>
              <a:t>opcode</a:t>
            </a:r>
            <a:r>
              <a:rPr lang="pt-BR" sz="1600">
                <a:solidFill>
                  <a:srgbClr val="FF0000"/>
                </a:solidFill>
              </a:rPr>
              <a:t> ou código da operação) determina a instrução, enquanto que a parte variável (rs, rt, imm na ADDIU) determina os operandos</a:t>
            </a:r>
          </a:p>
          <a:p>
            <a:pPr marL="800100" lvl="1" indent="-342900">
              <a:buFont typeface="+mj-lt"/>
              <a:buAutoNum type="arabicPeriod"/>
            </a:pPr>
            <a:endParaRPr lang="pt-BR" sz="16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755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70" y="804520"/>
            <a:ext cx="8466586" cy="1049235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Os Modos de Endereçamento</a:t>
            </a:r>
            <a:br>
              <a:rPr lang="pt-BR" dirty="0"/>
            </a:b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9D3C8FE-5FB2-4BF4-9978-38FD575F134B}"/>
              </a:ext>
            </a:extLst>
          </p:cNvPr>
          <p:cNvSpPr txBox="1"/>
          <p:nvPr/>
        </p:nvSpPr>
        <p:spPr>
          <a:xfrm>
            <a:off x="113323" y="1853754"/>
            <a:ext cx="8849133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600" dirty="0"/>
              <a:t>Define-se modos de endereçamento como a forma de recuperar cada operando de uma instrução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600" dirty="0"/>
              <a:t>Exemplo </a:t>
            </a:r>
            <a:r>
              <a:rPr lang="pt-BR" sz="1600" dirty="0">
                <a:sym typeface="Wingdings" panose="05000000000000000000" pitchFamily="2" charset="2"/>
              </a:rPr>
              <a:t> a instrução </a:t>
            </a:r>
            <a:r>
              <a:rPr lang="pt-BR" sz="1600" dirty="0"/>
              <a:t> </a:t>
            </a:r>
            <a:r>
              <a:rPr lang="pt-BR" sz="1400" b="1" cap="all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Bne</a:t>
            </a:r>
            <a:r>
              <a:rPr lang="pt-BR" sz="1400" b="1" cap="all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$1,$0,-9</a:t>
            </a:r>
            <a:r>
              <a:rPr lang="pt-BR" sz="1400" dirty="0">
                <a:sym typeface="Wingdings" panose="05000000000000000000" pitchFamily="2" charset="2"/>
              </a:rPr>
              <a:t> do exemplo de programa MIPS apresentado antes possui 3 operandos: $1, $0 e -9. O caractere $ identifica que os dois primeiros operandos são referências a registradores do processador. Se observarmos o formato desta instrução no manual, tem-se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700" dirty="0">
              <a:sym typeface="Wingdings" panose="05000000000000000000" pitchFamily="2" charset="2"/>
            </a:endParaRPr>
          </a:p>
          <a:p>
            <a:r>
              <a:rPr lang="pt-BR" sz="1400" dirty="0">
                <a:sym typeface="Wingdings" panose="05000000000000000000" pitchFamily="2" charset="2"/>
              </a:rPr>
              <a:t>	</a:t>
            </a:r>
            <a:r>
              <a:rPr lang="pt-BR" sz="1400" dirty="0">
                <a:solidFill>
                  <a:srgbClr val="0033CC"/>
                </a:solidFill>
              </a:rPr>
              <a:t>Salta (</a:t>
            </a:r>
            <a:r>
              <a:rPr lang="pt-BR" sz="1400" dirty="0" err="1">
                <a:solidFill>
                  <a:srgbClr val="0033CC"/>
                </a:solidFill>
              </a:rPr>
              <a:t>branch</a:t>
            </a:r>
            <a:r>
              <a:rPr lang="pt-BR" sz="1400" dirty="0">
                <a:solidFill>
                  <a:srgbClr val="0033CC"/>
                </a:solidFill>
              </a:rPr>
              <a:t>) se for diferente</a:t>
            </a:r>
          </a:p>
          <a:p>
            <a:r>
              <a:rPr lang="pt-BR" sz="1400" dirty="0">
                <a:solidFill>
                  <a:srgbClr val="0033CC"/>
                </a:solidFill>
              </a:rPr>
              <a:t>		Formato Fonte: 			Formato Objeto:				</a:t>
            </a:r>
          </a:p>
          <a:p>
            <a:r>
              <a:rPr lang="pt-BR" sz="1400" dirty="0">
                <a:solidFill>
                  <a:srgbClr val="0033CC"/>
                </a:solidFill>
              </a:rPr>
              <a:t>		</a:t>
            </a:r>
            <a:r>
              <a:rPr lang="pt-BR" sz="1400" dirty="0" err="1">
                <a:solidFill>
                  <a:srgbClr val="0033CC"/>
                </a:solidFill>
              </a:rPr>
              <a:t>bne</a:t>
            </a:r>
            <a:r>
              <a:rPr lang="pt-BR" sz="1400" dirty="0">
                <a:solidFill>
                  <a:srgbClr val="0033CC"/>
                </a:solidFill>
              </a:rPr>
              <a:t>	 </a:t>
            </a:r>
            <a:r>
              <a:rPr lang="pt-BR" sz="1400" dirty="0" err="1">
                <a:solidFill>
                  <a:srgbClr val="0033CC"/>
                </a:solidFill>
              </a:rPr>
              <a:t>rs</a:t>
            </a:r>
            <a:r>
              <a:rPr lang="pt-BR" sz="1400" dirty="0">
                <a:solidFill>
                  <a:srgbClr val="0033CC"/>
                </a:solidFill>
              </a:rPr>
              <a:t>,  </a:t>
            </a:r>
            <a:r>
              <a:rPr lang="pt-BR" sz="1400" dirty="0" err="1">
                <a:solidFill>
                  <a:srgbClr val="0033CC"/>
                </a:solidFill>
              </a:rPr>
              <a:t>rt</a:t>
            </a:r>
            <a:r>
              <a:rPr lang="pt-BR" sz="1400" dirty="0">
                <a:solidFill>
                  <a:srgbClr val="0033CC"/>
                </a:solidFill>
              </a:rPr>
              <a:t>,  </a:t>
            </a:r>
            <a:r>
              <a:rPr lang="pt-BR" sz="1400" dirty="0" err="1">
                <a:solidFill>
                  <a:srgbClr val="0033CC"/>
                </a:solidFill>
              </a:rPr>
              <a:t>imm</a:t>
            </a:r>
            <a:r>
              <a:rPr lang="pt-BR" sz="1400" dirty="0">
                <a:solidFill>
                  <a:srgbClr val="0033CC"/>
                </a:solidFill>
              </a:rPr>
              <a:t>				</a:t>
            </a:r>
            <a:r>
              <a:rPr lang="pt-BR" sz="1400" dirty="0">
                <a:solidFill>
                  <a:schemeClr val="accent6">
                    <a:lumMod val="50000"/>
                  </a:schemeClr>
                </a:solidFill>
              </a:rPr>
              <a:t>5		</a:t>
            </a:r>
            <a:r>
              <a:rPr lang="pt-BR" sz="1400" dirty="0" err="1">
                <a:solidFill>
                  <a:schemeClr val="accent6">
                    <a:lumMod val="50000"/>
                  </a:schemeClr>
                </a:solidFill>
              </a:rPr>
              <a:t>rs</a:t>
            </a:r>
            <a:r>
              <a:rPr lang="pt-BR" sz="1400" dirty="0">
                <a:solidFill>
                  <a:schemeClr val="accent6">
                    <a:lumMod val="50000"/>
                  </a:schemeClr>
                </a:solidFill>
              </a:rPr>
              <a:t>		</a:t>
            </a:r>
            <a:r>
              <a:rPr lang="pt-BR" sz="1400" dirty="0" err="1">
                <a:solidFill>
                  <a:schemeClr val="accent6">
                    <a:lumMod val="50000"/>
                  </a:schemeClr>
                </a:solidFill>
              </a:rPr>
              <a:t>rt</a:t>
            </a:r>
            <a:r>
              <a:rPr lang="pt-BR" sz="1400" dirty="0">
                <a:solidFill>
                  <a:schemeClr val="accent6">
                    <a:lumMod val="50000"/>
                  </a:schemeClr>
                </a:solidFill>
              </a:rPr>
              <a:t>		offset</a:t>
            </a:r>
          </a:p>
          <a:p>
            <a:r>
              <a:rPr lang="pt-BR" sz="1400" dirty="0">
                <a:solidFill>
                  <a:schemeClr val="accent6">
                    <a:lumMod val="50000"/>
                  </a:schemeClr>
                </a:solidFill>
              </a:rPr>
              <a:t>								6 bits		5 bits		5 bits		16 bits</a:t>
            </a:r>
          </a:p>
          <a:p>
            <a:endParaRPr lang="pt-BR" sz="500" dirty="0">
              <a:solidFill>
                <a:srgbClr val="0033CC"/>
              </a:solidFill>
            </a:endParaRPr>
          </a:p>
          <a:p>
            <a:r>
              <a:rPr lang="pt-BR" sz="1400" dirty="0">
                <a:solidFill>
                  <a:srgbClr val="0033CC"/>
                </a:solidFill>
              </a:rPr>
              <a:t>		Semântica: Se o registrador </a:t>
            </a:r>
            <a:r>
              <a:rPr lang="pt-BR" sz="1400" dirty="0" err="1">
                <a:solidFill>
                  <a:srgbClr val="0033CC"/>
                </a:solidFill>
              </a:rPr>
              <a:t>rs</a:t>
            </a:r>
            <a:r>
              <a:rPr lang="pt-BR" sz="1400" dirty="0">
                <a:solidFill>
                  <a:srgbClr val="0033CC"/>
                </a:solidFill>
              </a:rPr>
              <a:t> contiver valor diferente do valor contido no registrador </a:t>
            </a:r>
            <a:r>
              <a:rPr lang="pt-BR" sz="1400" dirty="0" err="1">
                <a:solidFill>
                  <a:srgbClr val="0033CC"/>
                </a:solidFill>
              </a:rPr>
              <a:t>rt</a:t>
            </a:r>
            <a:r>
              <a:rPr lang="pt-BR" sz="1400" dirty="0">
                <a:solidFill>
                  <a:srgbClr val="0033CC"/>
                </a:solidFill>
              </a:rPr>
              <a:t>, pule o número 				de instruções designado pelo offset (para a frente se o offset for positivo, para trás se 					o offset for negativo), a partir da instrução que segue a instrução </a:t>
            </a:r>
            <a:r>
              <a:rPr lang="pt-BR" sz="1400" dirty="0" err="1">
                <a:solidFill>
                  <a:srgbClr val="0033CC"/>
                </a:solidFill>
              </a:rPr>
              <a:t>bne</a:t>
            </a:r>
            <a:r>
              <a:rPr lang="pt-BR" sz="1400" dirty="0">
                <a:solidFill>
                  <a:srgbClr val="0033CC"/>
                </a:solidFill>
              </a:rPr>
              <a:t>.</a:t>
            </a:r>
          </a:p>
          <a:p>
            <a:endParaRPr lang="pt-BR" sz="1400" dirty="0"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400" dirty="0"/>
              <a:t>Os três operandos desta instrução usam dois modos de endereçamento distintos. Os dois primeiros ($1 e $0) usam o </a:t>
            </a:r>
            <a:r>
              <a:rPr lang="pt-BR" sz="1400" b="1" i="1" dirty="0"/>
              <a:t>modo a registrador</a:t>
            </a:r>
            <a:r>
              <a:rPr lang="pt-BR" sz="1400" dirty="0"/>
              <a:t>, pois os bits dos campos </a:t>
            </a:r>
            <a:r>
              <a:rPr lang="pt-BR" sz="1400" dirty="0" err="1"/>
              <a:t>rs</a:t>
            </a:r>
            <a:r>
              <a:rPr lang="pt-BR" sz="1400" dirty="0"/>
              <a:t> e </a:t>
            </a:r>
            <a:r>
              <a:rPr lang="pt-BR" sz="1400" dirty="0" err="1"/>
              <a:t>rt</a:t>
            </a:r>
            <a:r>
              <a:rPr lang="pt-BR" sz="1400" dirty="0"/>
              <a:t> representam números de registradores que contém dados a usar na execução do </a:t>
            </a:r>
            <a:r>
              <a:rPr lang="pt-BR" sz="1400" dirty="0" err="1"/>
              <a:t>bne</a:t>
            </a:r>
            <a:r>
              <a:rPr lang="pt-BR" sz="1400" dirty="0"/>
              <a:t>. O último operando usa o </a:t>
            </a:r>
            <a:r>
              <a:rPr lang="pt-BR" sz="1400" b="1" i="1" dirty="0"/>
              <a:t>modo relativo </a:t>
            </a:r>
            <a:r>
              <a:rPr lang="pt-BR" sz="1400" dirty="0"/>
              <a:t>de endereçamento, pois o operando é um deslocamento (</a:t>
            </a:r>
            <a:r>
              <a:rPr lang="pt-BR" sz="1400" i="1" dirty="0"/>
              <a:t>offset</a:t>
            </a:r>
            <a:r>
              <a:rPr lang="pt-BR" sz="1400" dirty="0"/>
              <a:t>) da próxima instrução a ser executada em relação à instrução seguinte ao </a:t>
            </a:r>
            <a:r>
              <a:rPr lang="pt-BR" sz="1400" dirty="0" err="1"/>
              <a:t>bne</a:t>
            </a:r>
            <a:r>
              <a:rPr lang="pt-BR" sz="1400" dirty="0"/>
              <a:t>, caso a comparação dos conteúdos dos registradores revele que estes são diferentes</a:t>
            </a:r>
            <a:endParaRPr lang="pt-BR" sz="1400" b="1" cap="all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969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70" y="804520"/>
            <a:ext cx="8466586" cy="1049235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Os Modos de Endereçamento</a:t>
            </a:r>
            <a:br>
              <a:rPr lang="pt-BR" dirty="0"/>
            </a:b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9D3C8FE-5FB2-4BF4-9978-38FD575F134B}"/>
              </a:ext>
            </a:extLst>
          </p:cNvPr>
          <p:cNvSpPr txBox="1"/>
          <p:nvPr/>
        </p:nvSpPr>
        <p:spPr>
          <a:xfrm>
            <a:off x="113323" y="1853754"/>
            <a:ext cx="8849133" cy="3944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600" dirty="0"/>
              <a:t>Os modos de endereçamentos mais comumente encontrados na grande maioria das arquiteturas são os seguintes</a:t>
            </a:r>
          </a:p>
          <a:p>
            <a:pPr marL="800100" lvl="1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Modo </a:t>
            </a:r>
            <a:r>
              <a:rPr lang="pt-BR" sz="14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Imediato</a:t>
            </a:r>
            <a:r>
              <a:rPr lang="pt-BR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 o operando é uma constante contida no código da instrução (estando assim </a:t>
            </a:r>
            <a:r>
              <a:rPr lang="pt-BR" sz="1400" b="1" i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imediatamente</a:t>
            </a:r>
            <a:r>
              <a:rPr lang="pt-BR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disponível para uso, o que justifica o nome</a:t>
            </a:r>
          </a:p>
          <a:p>
            <a:pPr marL="800100" lvl="1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Modo a </a:t>
            </a:r>
            <a:r>
              <a:rPr lang="pt-BR" sz="1400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Registrador</a:t>
            </a:r>
            <a:r>
              <a:rPr lang="pt-BR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o operando é uma referência a (um endereço de) um registrador interno do processador</a:t>
            </a:r>
          </a:p>
          <a:p>
            <a:pPr marL="800100" lvl="1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Modo </a:t>
            </a:r>
            <a:r>
              <a:rPr lang="pt-BR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Direto</a:t>
            </a:r>
            <a:r>
              <a:rPr lang="pt-BR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ou </a:t>
            </a:r>
            <a:r>
              <a:rPr lang="pt-BR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Absoluto</a:t>
            </a:r>
            <a:r>
              <a:rPr lang="pt-BR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 o operando é uma referência a (um endereço de) uma posição da memória externa ao processador (modo não usado no MIPS)</a:t>
            </a:r>
          </a:p>
          <a:p>
            <a:pPr marL="800100" lvl="1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Modo </a:t>
            </a:r>
            <a:r>
              <a:rPr lang="pt-BR" sz="1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Relativo</a:t>
            </a:r>
            <a:r>
              <a:rPr lang="pt-BR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 o operando é um valor a ser adicionado a um registrador existente para obter o endereço de um operando (no exemplo anterior, o modo relativo é relativo ao valor do </a:t>
            </a:r>
            <a:r>
              <a:rPr lang="pt-BR" sz="1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program</a:t>
            </a:r>
            <a:r>
              <a:rPr lang="pt-BR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pt-BR" sz="1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counter</a:t>
            </a:r>
            <a:r>
              <a:rPr lang="pt-BR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ou PC)</a:t>
            </a:r>
          </a:p>
          <a:p>
            <a:pPr marL="800100" lvl="1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Modo </a:t>
            </a:r>
            <a:r>
              <a:rPr lang="pt-BR" sz="14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Indireto</a:t>
            </a:r>
            <a:r>
              <a:rPr lang="pt-BR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 O operando é um endereço do endereço de um dado (muito útil para manipular vetores e matrizes em linguagem de montagem)</a:t>
            </a:r>
          </a:p>
          <a:p>
            <a:pPr marL="800100" lvl="1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Modo </a:t>
            </a:r>
            <a:r>
              <a:rPr lang="pt-BR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Base-Deslocamento</a:t>
            </a:r>
            <a:r>
              <a:rPr lang="pt-BR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 Usa-se aqui dois valores para permitir localizar o operando: o primeiro é um endereço base (em um registrador ou em uma posição de memória), o segundo é uma constante a ser somada com o endereço base para obter o endereço do operando da instrução</a:t>
            </a:r>
          </a:p>
        </p:txBody>
      </p:sp>
    </p:spTree>
    <p:extLst>
      <p:ext uri="{BB962C8B-B14F-4D97-AF65-F5344CB8AC3E}">
        <p14:creationId xmlns:p14="http://schemas.microsoft.com/office/powerpoint/2010/main" val="76849866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a">
  <a:themeElements>
    <a:clrScheme name="Gale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811</TotalTime>
  <Words>1173</Words>
  <Application>Microsoft Office PowerPoint</Application>
  <PresentationFormat>Apresentação na tela (4:3)</PresentationFormat>
  <Paragraphs>198</Paragraphs>
  <Slides>12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Courier New</vt:lpstr>
      <vt:lpstr>Gill Sans MT</vt:lpstr>
      <vt:lpstr>Galeria</vt:lpstr>
      <vt:lpstr>Os Seis Elementos “DefinitÓrios” de Uma Arquitetura</vt:lpstr>
      <vt:lpstr>Introdução</vt:lpstr>
      <vt:lpstr>OS Registradores Acessíveis ao Programador (assembly) </vt:lpstr>
      <vt:lpstr>O conjunto de Instruções </vt:lpstr>
      <vt:lpstr>Os Formatos de Instrução </vt:lpstr>
      <vt:lpstr>Os Formatos de Instrução </vt:lpstr>
      <vt:lpstr>Os Formatos de Instrução </vt:lpstr>
      <vt:lpstr>Os Modos de Endereçamento </vt:lpstr>
      <vt:lpstr>Os Modos de Endereçamento </vt:lpstr>
      <vt:lpstr>Os Modos de Endereçamento </vt:lpstr>
      <vt:lpstr>A linguagem de montagem (Assembly Language)</vt:lpstr>
      <vt:lpstr>O modelo de Acesso à Memória </vt:lpstr>
    </vt:vector>
  </TitlesOfParts>
  <Company>PUCRS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Fernando Moraes</dc:creator>
  <cp:lastModifiedBy>Ney Calazans</cp:lastModifiedBy>
  <cp:revision>11</cp:revision>
  <dcterms:created xsi:type="dcterms:W3CDTF">2013-08-07T13:02:28Z</dcterms:created>
  <dcterms:modified xsi:type="dcterms:W3CDTF">2020-03-24T16:10:47Z</dcterms:modified>
</cp:coreProperties>
</file>